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7" r:id="rId2"/>
    <p:sldId id="280" r:id="rId3"/>
    <p:sldId id="290" r:id="rId4"/>
    <p:sldId id="289" r:id="rId5"/>
    <p:sldId id="294" r:id="rId6"/>
    <p:sldId id="293" r:id="rId7"/>
    <p:sldId id="291" r:id="rId8"/>
    <p:sldId id="298" r:id="rId9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grid Berkel" initials="IB" lastIdx="2" clrIdx="0">
    <p:extLst>
      <p:ext uri="{19B8F6BF-5375-455C-9EA6-DF929625EA0E}">
        <p15:presenceInfo xmlns:p15="http://schemas.microsoft.com/office/powerpoint/2012/main" userId="26efb0f920347b7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CC66"/>
    <a:srgbClr val="FFDEBD"/>
    <a:srgbClr val="B05800"/>
    <a:srgbClr val="FF9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92" autoAdjust="0"/>
    <p:restoredTop sz="84000" autoAdjust="0"/>
  </p:normalViewPr>
  <p:slideViewPr>
    <p:cSldViewPr>
      <p:cViewPr varScale="1">
        <p:scale>
          <a:sx n="72" d="100"/>
          <a:sy n="72" d="100"/>
        </p:scale>
        <p:origin x="18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6E44C78-5E73-4108-8BA8-AF6A4248F4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32FE63D-DF35-4FE0-90DD-9029DD4F417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E148E8F-0FDB-4FCD-88D9-AFF88C7766B3}" type="datetimeFigureOut">
              <a:rPr lang="nl-NL"/>
              <a:pPr>
                <a:defRPr/>
              </a:pPr>
              <a:t>28-5-2019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37CD5990-C49F-4D18-B521-03D7131092B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28867285-A2E9-45D3-8FF7-770BA4A41C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Tekststijl van het model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008EFA3-66CB-4449-B90F-2ED889FD0D8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CB04A23-32B6-4F6B-88E3-2020BD3969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21FDB99-FC54-467F-8B87-B6DEA43FB561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580478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Bij wisseling van positie draait er een filmpje op achtergrond.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dirty="0"/>
              <a:t>Voorafgaande aan lied staat/zit koor in </a:t>
            </a:r>
            <a:r>
              <a:rPr lang="nl-NL" dirty="0" err="1"/>
              <a:t>freeze</a:t>
            </a:r>
            <a:r>
              <a:rPr lang="nl-NL" dirty="0"/>
              <a:t> frame positie  ( behalve bij eerste song 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25809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00280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Bij opkomst iedereen fakkel in rechterhand. Doorlopen naar je plek en 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draaien richting publiek. De fakkel voor je houden met 2 handen</a:t>
            </a:r>
            <a:endParaRPr lang="nl-NL" dirty="0"/>
          </a:p>
          <a:p>
            <a:endParaRPr lang="nl-NL" dirty="0"/>
          </a:p>
          <a:p>
            <a:r>
              <a:rPr lang="nl-NL" dirty="0"/>
              <a:t>Bij </a:t>
            </a:r>
            <a:r>
              <a:rPr lang="nl-NL" b="1" i="1" dirty="0"/>
              <a:t>Ha </a:t>
            </a:r>
            <a:r>
              <a:rPr lang="nl-NL" b="1" i="1" dirty="0" err="1"/>
              <a:t>ha</a:t>
            </a:r>
            <a:r>
              <a:rPr lang="nl-NL" b="1" i="1" dirty="0"/>
              <a:t> (</a:t>
            </a:r>
            <a:r>
              <a:rPr lang="nl-NL" b="1" i="1" dirty="0" err="1"/>
              <a:t>mt</a:t>
            </a:r>
            <a:r>
              <a:rPr lang="nl-NL" b="1" i="1" dirty="0"/>
              <a:t> 34)</a:t>
            </a:r>
            <a:r>
              <a:rPr lang="nl-NL" dirty="0"/>
              <a:t>:</a:t>
            </a:r>
          </a:p>
          <a:p>
            <a:r>
              <a:rPr lang="nl-NL" b="1" dirty="0"/>
              <a:t>*</a:t>
            </a:r>
            <a:r>
              <a:rPr lang="nl-NL" dirty="0"/>
              <a:t>2 rechter pracs en de rechter helft van de 2 middelste pracs met rechterhand ( en kaars ) naar rechts</a:t>
            </a:r>
            <a:r>
              <a:rPr lang="nl-NL" baseline="0" dirty="0"/>
              <a:t> (12 tellen) en weer terug(12 tellen)</a:t>
            </a:r>
            <a:r>
              <a:rPr lang="nl-NL" dirty="0"/>
              <a:t> Dit herhalen.</a:t>
            </a:r>
          </a:p>
          <a:p>
            <a:r>
              <a:rPr lang="nl-NL" b="1" dirty="0"/>
              <a:t>*</a:t>
            </a:r>
            <a:r>
              <a:rPr lang="nl-NL" dirty="0"/>
              <a:t>2 linker pracs en de linker helft van de 2 middelste pracs met linkerhand (en kaars )naar links</a:t>
            </a:r>
            <a:r>
              <a:rPr lang="nl-NL" baseline="0" dirty="0"/>
              <a:t> (12tellen) en weer terug (12 tellen) Dit herhalen.</a:t>
            </a:r>
            <a:endParaRPr lang="nl-NL" dirty="0"/>
          </a:p>
          <a:p>
            <a:r>
              <a:rPr lang="nl-NL" b="1" dirty="0"/>
              <a:t>*</a:t>
            </a:r>
            <a:r>
              <a:rPr lang="nl-NL" dirty="0"/>
              <a:t>De 2 in het midden op de midden achter </a:t>
            </a:r>
            <a:r>
              <a:rPr lang="nl-NL" dirty="0" err="1"/>
              <a:t>prac</a:t>
            </a:r>
            <a:r>
              <a:rPr lang="nl-NL" dirty="0"/>
              <a:t> blijven hun kaars gewoon vast houden. </a:t>
            </a:r>
          </a:p>
          <a:p>
            <a:endParaRPr lang="nl-NL" dirty="0"/>
          </a:p>
          <a:p>
            <a:r>
              <a:rPr lang="nl-NL" dirty="0"/>
              <a:t>Bij aansluitend pianospel; </a:t>
            </a:r>
            <a:br>
              <a:rPr lang="nl-NL" dirty="0"/>
            </a:br>
            <a:r>
              <a:rPr lang="nl-NL" dirty="0"/>
              <a:t>rechterhand of linkerhand ( afhankelijk van je positie ) in een beweging omhoog terwijl je een kwartslag naar het midden draait </a:t>
            </a:r>
          </a:p>
          <a:p>
            <a:r>
              <a:rPr lang="nl-NL" dirty="0"/>
              <a:t>De 2 in het midden op de midden achter </a:t>
            </a:r>
            <a:r>
              <a:rPr lang="nl-NL" dirty="0" err="1"/>
              <a:t>prac</a:t>
            </a:r>
            <a:r>
              <a:rPr lang="nl-NL" dirty="0"/>
              <a:t> met rechterhand omhoog, blijven wel recht staan.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 de laatste maat van het tussenspel weer richting publiek draaien, hand naar beneden.</a:t>
            </a:r>
          </a:p>
          <a:p>
            <a:endParaRPr lang="nl-NL" dirty="0"/>
          </a:p>
          <a:p>
            <a:r>
              <a:rPr lang="nl-NL" b="0" i="0" dirty="0"/>
              <a:t>Bij </a:t>
            </a:r>
            <a:r>
              <a:rPr lang="nl-NL" b="1" i="1" dirty="0"/>
              <a:t>ha </a:t>
            </a:r>
            <a:r>
              <a:rPr lang="nl-NL" b="1" i="1" dirty="0" err="1"/>
              <a:t>ha</a:t>
            </a:r>
            <a:r>
              <a:rPr lang="nl-NL" b="1" i="1" dirty="0"/>
              <a:t> </a:t>
            </a:r>
            <a:r>
              <a:rPr lang="nl-NL" dirty="0"/>
              <a:t>(</a:t>
            </a:r>
            <a:r>
              <a:rPr lang="nl-NL" dirty="0" err="1"/>
              <a:t>mt</a:t>
            </a:r>
            <a:r>
              <a:rPr lang="nl-NL" dirty="0"/>
              <a:t> 59)</a:t>
            </a:r>
          </a:p>
          <a:p>
            <a:r>
              <a:rPr lang="nl-NL" dirty="0"/>
              <a:t>Zie </a:t>
            </a:r>
            <a:r>
              <a:rPr lang="nl-NL" b="1" dirty="0"/>
              <a:t>* </a:t>
            </a:r>
          </a:p>
          <a:p>
            <a:r>
              <a:rPr lang="nl-NL" b="1" dirty="0"/>
              <a:t>Let op: </a:t>
            </a:r>
            <a:r>
              <a:rPr lang="nl-NL" b="0" dirty="0"/>
              <a:t>Laatste keer terug zijn 11 tellen, 12e tel is inzet </a:t>
            </a:r>
            <a:r>
              <a:rPr lang="nl-NL" b="1" i="1" dirty="0"/>
              <a:t>El</a:t>
            </a:r>
          </a:p>
          <a:p>
            <a:endParaRPr lang="nl-NL" b="1" dirty="0"/>
          </a:p>
          <a:p>
            <a:r>
              <a:rPr lang="nl-NL" dirty="0"/>
              <a:t>Einde</a:t>
            </a:r>
          </a:p>
          <a:p>
            <a:r>
              <a:rPr lang="nl-NL" dirty="0"/>
              <a:t>Bij eerste </a:t>
            </a:r>
            <a:r>
              <a:rPr lang="nl-NL" b="1" i="1" dirty="0"/>
              <a:t>per do gloria </a:t>
            </a:r>
            <a:r>
              <a:rPr lang="nl-NL" dirty="0"/>
              <a:t>( maat 81)  draait iedereen op voorste 3 pracs op </a:t>
            </a:r>
            <a:r>
              <a:rPr lang="nl-NL" b="1" i="1" dirty="0"/>
              <a:t>do</a:t>
            </a:r>
            <a:r>
              <a:rPr lang="nl-NL" dirty="0"/>
              <a:t> rechtsom naar doek</a:t>
            </a:r>
          </a:p>
          <a:p>
            <a:r>
              <a:rPr lang="nl-NL" dirty="0"/>
              <a:t>Bij tweede </a:t>
            </a:r>
            <a:r>
              <a:rPr lang="nl-NL" b="1" i="1" dirty="0"/>
              <a:t>per do gloria </a:t>
            </a:r>
            <a:r>
              <a:rPr lang="nl-NL" dirty="0"/>
              <a:t>draait iedereen op achterste 3 pracs op </a:t>
            </a:r>
            <a:r>
              <a:rPr lang="nl-NL" b="1" i="1" dirty="0"/>
              <a:t>do</a:t>
            </a:r>
            <a:r>
              <a:rPr lang="nl-NL" dirty="0"/>
              <a:t> rechtsom naar doek </a:t>
            </a:r>
          </a:p>
          <a:p>
            <a:r>
              <a:rPr lang="nl-NL" dirty="0"/>
              <a:t>Bij derde </a:t>
            </a:r>
            <a:r>
              <a:rPr lang="nl-NL" b="1" i="1" dirty="0"/>
              <a:t>per do gloria </a:t>
            </a:r>
            <a:r>
              <a:rPr lang="nl-NL" dirty="0"/>
              <a:t>draait iedereen op </a:t>
            </a:r>
            <a:r>
              <a:rPr lang="nl-NL" b="1" dirty="0"/>
              <a:t>maat 91 </a:t>
            </a:r>
            <a:r>
              <a:rPr lang="nl-NL" dirty="0"/>
              <a:t>weer rechtsom richting publiek voor de laatste noot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3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880927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Dromerig zingen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99126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Interactie tussen mannen en vrouwen bij om en om teksten.</a:t>
            </a:r>
          </a:p>
          <a:p>
            <a:endParaRPr lang="nl-NL" dirty="0"/>
          </a:p>
          <a:p>
            <a:pPr algn="l"/>
            <a:r>
              <a:rPr lang="nl-NL" dirty="0"/>
              <a:t>Eindpositie: op laatst noot richting doek ( sommige kijken, sommige wijzen )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5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31926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Notitie 11-3-2019: Indien danser op achterste </a:t>
            </a:r>
            <a:r>
              <a:rPr lang="nl-NL" dirty="0" err="1"/>
              <a:t>prac</a:t>
            </a:r>
            <a:r>
              <a:rPr lang="nl-NL" dirty="0"/>
              <a:t>, Irene en John respectievelijk naar rechter en linker kleine opstapje.</a:t>
            </a:r>
          </a:p>
          <a:p>
            <a:endParaRPr lang="nl-NL" dirty="0"/>
          </a:p>
          <a:p>
            <a:r>
              <a:rPr lang="nl-NL" dirty="0"/>
              <a:t>Geen bewegingen, niet acteren, maar zingen met gevoel.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2931926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Dames:</a:t>
            </a:r>
          </a:p>
          <a:p>
            <a:r>
              <a:rPr lang="nl-NL" dirty="0"/>
              <a:t>Bij maat 19, wanneer de mannen beginnen met hun tekst, beelden dames de tekst uit met diamanten ( bv kettingen, armbanden of oorbellen )</a:t>
            </a:r>
          </a:p>
          <a:p>
            <a:r>
              <a:rPr lang="nl-NL" dirty="0"/>
              <a:t>Bij maat 25 zingen dames naar publiek en richten zich even niet op de diamanten.</a:t>
            </a:r>
          </a:p>
          <a:p>
            <a:r>
              <a:rPr lang="nl-NL" dirty="0"/>
              <a:t>Bij maat 39, wanneer dames zingen sparkling </a:t>
            </a:r>
            <a:r>
              <a:rPr lang="nl-NL" dirty="0" err="1"/>
              <a:t>round</a:t>
            </a:r>
            <a:r>
              <a:rPr lang="nl-NL" dirty="0"/>
              <a:t> </a:t>
            </a:r>
            <a:r>
              <a:rPr lang="nl-NL" dirty="0" err="1"/>
              <a:t>my</a:t>
            </a:r>
            <a:r>
              <a:rPr lang="nl-NL" dirty="0"/>
              <a:t> </a:t>
            </a:r>
            <a:r>
              <a:rPr lang="nl-NL" dirty="0" err="1"/>
              <a:t>little</a:t>
            </a:r>
            <a:r>
              <a:rPr lang="nl-NL" dirty="0"/>
              <a:t> </a:t>
            </a:r>
            <a:r>
              <a:rPr lang="nl-NL" dirty="0" err="1"/>
              <a:t>finger</a:t>
            </a:r>
            <a:r>
              <a:rPr lang="nl-NL" dirty="0"/>
              <a:t> ( </a:t>
            </a:r>
            <a:r>
              <a:rPr lang="nl-NL" dirty="0" err="1"/>
              <a:t>etc</a:t>
            </a:r>
            <a:r>
              <a:rPr lang="nl-NL" dirty="0"/>
              <a:t> ) beelden dames weer uit. </a:t>
            </a:r>
          </a:p>
          <a:p>
            <a:r>
              <a:rPr lang="nl-NL" dirty="0"/>
              <a:t>Bij maat 44, men are </a:t>
            </a:r>
            <a:r>
              <a:rPr lang="nl-NL" dirty="0" err="1"/>
              <a:t>mere</a:t>
            </a:r>
            <a:r>
              <a:rPr lang="nl-NL" dirty="0"/>
              <a:t> </a:t>
            </a:r>
            <a:r>
              <a:rPr lang="nl-NL" dirty="0" err="1"/>
              <a:t>mortals</a:t>
            </a:r>
            <a:r>
              <a:rPr lang="nl-NL" dirty="0"/>
              <a:t> </a:t>
            </a:r>
            <a:r>
              <a:rPr lang="nl-NL" dirty="0" err="1"/>
              <a:t>etc</a:t>
            </a:r>
            <a:r>
              <a:rPr lang="nl-NL" dirty="0"/>
              <a:t>, richten dames zicht weer naar publiek en zingen met passie hun “verachting” voor de mannen.</a:t>
            </a:r>
          </a:p>
          <a:p>
            <a:r>
              <a:rPr lang="nl-NL" dirty="0"/>
              <a:t>Bij maat 59, beelden dames weer hun liefde voor de diamanten uit ( smachtend, verliefd )</a:t>
            </a:r>
          </a:p>
          <a:p>
            <a:endParaRPr lang="nl-NL" dirty="0"/>
          </a:p>
          <a:p>
            <a:r>
              <a:rPr lang="nl-NL" dirty="0"/>
              <a:t>Heren:</a:t>
            </a:r>
          </a:p>
          <a:p>
            <a:r>
              <a:rPr lang="nl-NL" dirty="0"/>
              <a:t>Bij maat 19, wanneer de mannen beginnen met hun tekst, gaan zijn in James bond houding staan ( zie foto ) </a:t>
            </a:r>
          </a:p>
          <a:p>
            <a:r>
              <a:rPr lang="nl-NL" dirty="0"/>
              <a:t>Bij maat 28, nemen zij de charme pose aan ( James bond de </a:t>
            </a:r>
            <a:r>
              <a:rPr lang="nl-NL" dirty="0" err="1"/>
              <a:t>womenizer</a:t>
            </a:r>
            <a:r>
              <a:rPr lang="nl-NL" dirty="0"/>
              <a:t> )</a:t>
            </a:r>
          </a:p>
          <a:p>
            <a:r>
              <a:rPr lang="nl-NL" dirty="0"/>
              <a:t>Bij maat 59 nemen de mannen weer de James bond houding aan.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7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816993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De dames zijn allen Evita </a:t>
            </a:r>
          </a:p>
          <a:p>
            <a:r>
              <a:rPr lang="nl-NL" dirty="0"/>
              <a:t>Wanneer dames zingen ( </a:t>
            </a:r>
            <a:r>
              <a:rPr lang="nl-NL" dirty="0" err="1"/>
              <a:t>tm</a:t>
            </a:r>
            <a:r>
              <a:rPr lang="nl-NL" dirty="0"/>
              <a:t> maat 30 ) kijken mannen naar de dames.</a:t>
            </a:r>
          </a:p>
          <a:p>
            <a:r>
              <a:rPr lang="nl-NL" dirty="0"/>
              <a:t>Vanaf maat 31 (  </a:t>
            </a:r>
            <a:r>
              <a:rPr lang="nl-NL" dirty="0" err="1"/>
              <a:t>so</a:t>
            </a:r>
            <a:r>
              <a:rPr lang="nl-NL" dirty="0"/>
              <a:t> I </a:t>
            </a:r>
            <a:r>
              <a:rPr lang="nl-NL" dirty="0" err="1"/>
              <a:t>choose</a:t>
            </a:r>
            <a:r>
              <a:rPr lang="nl-NL" dirty="0"/>
              <a:t> </a:t>
            </a:r>
            <a:r>
              <a:rPr lang="nl-NL" dirty="0" err="1"/>
              <a:t>freedom</a:t>
            </a:r>
            <a:r>
              <a:rPr lang="nl-NL" dirty="0"/>
              <a:t> ) tot eind van het lied richten de mannen zich ook tot het publiek.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1FDB99-FC54-467F-8B87-B6DEA43FB561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81699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105FC2-2EFD-4E23-A879-4537A0D5C4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9FE99A-8969-4A8A-A42C-0DC479B99B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85F111-72BB-438B-832C-794DE7334A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C1C52D-17C5-44F5-AA26-41A2A93B7F1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25692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356D5E-5ABA-4E8A-9041-03612721FC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FFCD88A-64AF-41AC-BF59-FBF67C7BC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B30B712-8BBA-4C25-8742-595BCF23EE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3743EB-0EDE-4CBE-A11F-55089393399D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74422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4CB3DB-0752-4C10-890A-9E529EF38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D89025B-5F89-4A48-BCFF-74B4DEDC18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00807F9-ABA8-4F21-BD6A-C58182D8F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28096-03E6-4D0F-B203-A7C3F4C57722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84337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D5FAC4-0FC1-456A-BF75-B67F0E4BF2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627AC38-5FB7-417B-87C9-2D904B4439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E7A979D-DC95-4963-844C-25BC4C4CFEB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52901F-1ABA-4B01-BD05-99333B3E5CF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5833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F1E2985-00E2-4A35-A6D3-642E61AF58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98250-CB53-4D20-B354-D2A087E175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590756-5926-424A-AE32-01E18D61F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CD9D3E-3CCE-4136-BB67-B00CA1E6500A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0773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B2E368-D376-4AB4-A112-04C8D69533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0A0D34-00EE-4B05-9613-5EF20009C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BEC941F-53CB-4360-AACE-2039A23CD5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EA7C9-6ADA-40C6-8001-020862B7142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5566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172B953-6E68-4BFD-B178-4D631E5E39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B7AF3FD8-23BD-4EB0-BBCA-62471E9B8F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436CD75-70CD-459E-9DBC-FD8A9191C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64E1C2-7660-4013-8D14-70033C0168CF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250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FB3305C-E754-49D8-9E99-D0D0FE537A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05E8976-A424-4207-B1E9-42625F768A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D1AFCE7-5C56-4792-BAF9-D755FBBAA5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8D2A6A-3257-47B9-9C94-5827FAAE304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721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83ABD2F-93A1-46BB-A5A6-9A7957D18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756DEB-3F9C-4A28-BE5E-11C40DE12F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5C7990E-8428-431E-A9C9-328CB5BD76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DCD2F2-C25C-40D1-9187-8D621C8CE70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9247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A9FA982-4469-4104-A3D0-80ED2D08F2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B4E2BA-386A-4B79-90A5-8D1936EC0D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F8C576B-96C6-4652-A5E2-37CCEA011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C09FA-583B-4B3D-A969-AFA8947FA6A4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36887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ADC7F0-F439-4C4B-BEF5-E662423F17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BF5DFD-513D-4C8A-A119-C6AC616A33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371B05-22F7-476A-90B2-8B81BB33F6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D350BF-BBBE-4389-BFCB-2406773F205C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56495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1244697-E37C-4994-A3A7-945A823FA5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het opmaakprofiel te bewerken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514E3AC-09F2-4DC3-B48A-A2C63B356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D0128AC-84F5-4BEB-AF15-D5ED2BD8512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AA3B60E-CBB5-4466-A085-8004FA7408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nl-NL" altLang="nl-NL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A03246-A78B-468F-8F2C-868DB9AC84B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32AEC906-3461-4C37-826F-EAC992BBAF9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Oval 42">
            <a:extLst>
              <a:ext uri="{FF2B5EF4-FFF2-40B4-BE49-F238E27FC236}">
                <a16:creationId xmlns:a16="http://schemas.microsoft.com/office/drawing/2014/main" id="{B9E04FA8-8627-48FD-8495-B70FA246F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2060848"/>
            <a:ext cx="504000" cy="504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bas</a:t>
            </a:r>
          </a:p>
        </p:txBody>
      </p:sp>
      <p:sp>
        <p:nvSpPr>
          <p:cNvPr id="2052" name="Oval 42">
            <a:extLst>
              <a:ext uri="{FF2B5EF4-FFF2-40B4-BE49-F238E27FC236}">
                <a16:creationId xmlns:a16="http://schemas.microsoft.com/office/drawing/2014/main" id="{F15662A3-AC22-4DCB-AA45-1A929FFD5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060848"/>
            <a:ext cx="504000" cy="50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Tenor</a:t>
            </a:r>
          </a:p>
        </p:txBody>
      </p:sp>
      <p:sp>
        <p:nvSpPr>
          <p:cNvPr id="2053" name="Oval 42">
            <a:extLst>
              <a:ext uri="{FF2B5EF4-FFF2-40B4-BE49-F238E27FC236}">
                <a16:creationId xmlns:a16="http://schemas.microsoft.com/office/drawing/2014/main" id="{3129BA70-7913-42C2-AFA4-607045C25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8" y="2060847"/>
            <a:ext cx="504000" cy="50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alt</a:t>
            </a:r>
          </a:p>
        </p:txBody>
      </p:sp>
      <p:sp>
        <p:nvSpPr>
          <p:cNvPr id="2054" name="Oval 42">
            <a:extLst>
              <a:ext uri="{FF2B5EF4-FFF2-40B4-BE49-F238E27FC236}">
                <a16:creationId xmlns:a16="http://schemas.microsoft.com/office/drawing/2014/main" id="{4C4265D7-2DBF-4DDF-ACD3-64221E4F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2060848"/>
            <a:ext cx="504000" cy="50400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sopraan</a:t>
            </a:r>
          </a:p>
        </p:txBody>
      </p:sp>
      <p:sp>
        <p:nvSpPr>
          <p:cNvPr id="29" name="Text Box 5">
            <a:extLst>
              <a:ext uri="{FF2B5EF4-FFF2-40B4-BE49-F238E27FC236}">
                <a16:creationId xmlns:a16="http://schemas.microsoft.com/office/drawing/2014/main" id="{489A94DF-EB48-49B2-9EC8-140E6B924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30" name="Line 43">
            <a:extLst>
              <a:ext uri="{FF2B5EF4-FFF2-40B4-BE49-F238E27FC236}">
                <a16:creationId xmlns:a16="http://schemas.microsoft.com/office/drawing/2014/main" id="{FC1ABB35-80A6-4AAB-9C9D-A07EA8B2B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1" name="AutoShape 61">
            <a:extLst>
              <a:ext uri="{FF2B5EF4-FFF2-40B4-BE49-F238E27FC236}">
                <a16:creationId xmlns:a16="http://schemas.microsoft.com/office/drawing/2014/main" id="{1DB94E9C-189C-4B4F-8C7C-2E2751A62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32" name="AutoShape 62">
            <a:extLst>
              <a:ext uri="{FF2B5EF4-FFF2-40B4-BE49-F238E27FC236}">
                <a16:creationId xmlns:a16="http://schemas.microsoft.com/office/drawing/2014/main" id="{A9FDCDE4-0E69-4440-BAAB-FADF126C96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33" name="AutoShape 63">
            <a:extLst>
              <a:ext uri="{FF2B5EF4-FFF2-40B4-BE49-F238E27FC236}">
                <a16:creationId xmlns:a16="http://schemas.microsoft.com/office/drawing/2014/main" id="{DB9ECA5F-F1DB-4756-930C-A651E17A7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34" name="AutoShape 64">
            <a:extLst>
              <a:ext uri="{FF2B5EF4-FFF2-40B4-BE49-F238E27FC236}">
                <a16:creationId xmlns:a16="http://schemas.microsoft.com/office/drawing/2014/main" id="{6D018DA1-31BD-4ED2-A665-65E2E1425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35" name="AutoShape 65">
            <a:extLst>
              <a:ext uri="{FF2B5EF4-FFF2-40B4-BE49-F238E27FC236}">
                <a16:creationId xmlns:a16="http://schemas.microsoft.com/office/drawing/2014/main" id="{36770FA1-FD5E-43CB-8A8C-28E28F05C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36" name="AutoShape 66">
            <a:extLst>
              <a:ext uri="{FF2B5EF4-FFF2-40B4-BE49-F238E27FC236}">
                <a16:creationId xmlns:a16="http://schemas.microsoft.com/office/drawing/2014/main" id="{603326AD-A500-4814-B374-86DFD470C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37" name="AutoShape 67">
            <a:extLst>
              <a:ext uri="{FF2B5EF4-FFF2-40B4-BE49-F238E27FC236}">
                <a16:creationId xmlns:a16="http://schemas.microsoft.com/office/drawing/2014/main" id="{F07B12BF-06E6-4AC3-AD2E-D93296874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38" name="AutoShape 68">
            <a:extLst>
              <a:ext uri="{FF2B5EF4-FFF2-40B4-BE49-F238E27FC236}">
                <a16:creationId xmlns:a16="http://schemas.microsoft.com/office/drawing/2014/main" id="{E3299751-C909-4165-9B7C-00CE59507A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39" name="AutoShape 69">
            <a:extLst>
              <a:ext uri="{FF2B5EF4-FFF2-40B4-BE49-F238E27FC236}">
                <a16:creationId xmlns:a16="http://schemas.microsoft.com/office/drawing/2014/main" id="{9976B154-8E0F-48FA-BBD8-E37BF1548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40" name="AutoShape 70">
            <a:extLst>
              <a:ext uri="{FF2B5EF4-FFF2-40B4-BE49-F238E27FC236}">
                <a16:creationId xmlns:a16="http://schemas.microsoft.com/office/drawing/2014/main" id="{B8ADB6C0-8717-44B6-836D-439DD2AD9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7B0851C6-68FF-4B57-8CD7-36901F571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42" name="AutoShape 72">
            <a:extLst>
              <a:ext uri="{FF2B5EF4-FFF2-40B4-BE49-F238E27FC236}">
                <a16:creationId xmlns:a16="http://schemas.microsoft.com/office/drawing/2014/main" id="{E3ADBAB1-E23E-443F-AE8D-F8CE73DD7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43" name="AutoShape 73">
            <a:extLst>
              <a:ext uri="{FF2B5EF4-FFF2-40B4-BE49-F238E27FC236}">
                <a16:creationId xmlns:a16="http://schemas.microsoft.com/office/drawing/2014/main" id="{CD49BA1B-446C-4C60-BFB7-EE726F138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44" name="AutoShape 74">
            <a:extLst>
              <a:ext uri="{FF2B5EF4-FFF2-40B4-BE49-F238E27FC236}">
                <a16:creationId xmlns:a16="http://schemas.microsoft.com/office/drawing/2014/main" id="{EBD9345D-14B2-49D4-ACB6-D664735F5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45" name="AutoShape 75">
            <a:extLst>
              <a:ext uri="{FF2B5EF4-FFF2-40B4-BE49-F238E27FC236}">
                <a16:creationId xmlns:a16="http://schemas.microsoft.com/office/drawing/2014/main" id="{919B20A2-0D9B-41A2-96A8-5A6FF02E9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46" name="AutoShape 64">
            <a:extLst>
              <a:ext uri="{FF2B5EF4-FFF2-40B4-BE49-F238E27FC236}">
                <a16:creationId xmlns:a16="http://schemas.microsoft.com/office/drawing/2014/main" id="{F6BEE05A-7472-4695-A908-4A6C07F31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47" name="Oval 35">
            <a:extLst>
              <a:ext uri="{FF2B5EF4-FFF2-40B4-BE49-F238E27FC236}">
                <a16:creationId xmlns:a16="http://schemas.microsoft.com/office/drawing/2014/main" id="{DA41AACC-7A41-4654-9FE5-9AE60B3EB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48" name="Oval 35">
            <a:extLst>
              <a:ext uri="{FF2B5EF4-FFF2-40B4-BE49-F238E27FC236}">
                <a16:creationId xmlns:a16="http://schemas.microsoft.com/office/drawing/2014/main" id="{C69EBADA-F831-4D04-B3AE-407A4CE53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49" name="Tekstvak 48">
            <a:extLst>
              <a:ext uri="{FF2B5EF4-FFF2-40B4-BE49-F238E27FC236}">
                <a16:creationId xmlns:a16="http://schemas.microsoft.com/office/drawing/2014/main" id="{94FF9BC2-C301-4C79-A654-3AE9B9B0DDEE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0" name="Tekstvak 49">
            <a:extLst>
              <a:ext uri="{FF2B5EF4-FFF2-40B4-BE49-F238E27FC236}">
                <a16:creationId xmlns:a16="http://schemas.microsoft.com/office/drawing/2014/main" id="{E1ADC9FA-A541-4762-8EDD-EF7AD9BF67AB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-14288"/>
            <a:ext cx="511212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 Conquest opkomst</a:t>
            </a:r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3936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40" y="395693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352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350100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45091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6570" y="404664"/>
            <a:ext cx="505798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160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Wies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930" y="24929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4290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224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29969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930" y="5013176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41221" y="552493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941168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4674" y="9807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393305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148478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16" y="4047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249289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776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31930" y="198433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40050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096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416" y="4046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551723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Sylvia</a:t>
            </a:r>
          </a:p>
        </p:txBody>
      </p:sp>
      <p:sp>
        <p:nvSpPr>
          <p:cNvPr id="75" name="Shape">
            <a:extLst>
              <a:ext uri="{FF2B5EF4-FFF2-40B4-BE49-F238E27FC236}">
                <a16:creationId xmlns:a16="http://schemas.microsoft.com/office/drawing/2014/main" id="{93F6BBE2-C215-451E-AC6B-EAB8612D1F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48478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76" name="Shape">
            <a:extLst>
              <a:ext uri="{FF2B5EF4-FFF2-40B4-BE49-F238E27FC236}">
                <a16:creationId xmlns:a16="http://schemas.microsoft.com/office/drawing/2014/main" id="{2D9749B4-8CE6-4445-9421-390119ECA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19888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77" name="Shape">
            <a:extLst>
              <a:ext uri="{FF2B5EF4-FFF2-40B4-BE49-F238E27FC236}">
                <a16:creationId xmlns:a16="http://schemas.microsoft.com/office/drawing/2014/main" id="{0801DB7E-74A7-4414-8D51-09046EEC69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9249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78" name="Shape">
            <a:extLst>
              <a:ext uri="{FF2B5EF4-FFF2-40B4-BE49-F238E27FC236}">
                <a16:creationId xmlns:a16="http://schemas.microsoft.com/office/drawing/2014/main" id="{5824A008-D88F-4ACA-803A-41346DDEBC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0466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79" name="Shape">
            <a:extLst>
              <a:ext uri="{FF2B5EF4-FFF2-40B4-BE49-F238E27FC236}">
                <a16:creationId xmlns:a16="http://schemas.microsoft.com/office/drawing/2014/main" id="{9593E195-532B-4FAC-B77B-C3D5B2F9A6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1896" y="388569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80" name="Shape">
            <a:extLst>
              <a:ext uri="{FF2B5EF4-FFF2-40B4-BE49-F238E27FC236}">
                <a16:creationId xmlns:a16="http://schemas.microsoft.com/office/drawing/2014/main" id="{9D4EEE98-3D2D-4F2E-ADE7-B2966FA8C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807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84" name="Shape">
            <a:extLst>
              <a:ext uri="{FF2B5EF4-FFF2-40B4-BE49-F238E27FC236}">
                <a16:creationId xmlns:a16="http://schemas.microsoft.com/office/drawing/2014/main" id="{D839CE56-2D21-4633-AE34-DE3E04EE0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44371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4AC3AC7B-ED09-41E9-8039-9188E1A8165D}"/>
              </a:ext>
            </a:extLst>
          </p:cNvPr>
          <p:cNvSpPr/>
          <p:nvPr/>
        </p:nvSpPr>
        <p:spPr>
          <a:xfrm>
            <a:off x="1200444" y="1556792"/>
            <a:ext cx="6624736" cy="454585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4000" dirty="0">
                <a:solidFill>
                  <a:schemeClr val="tx1"/>
                </a:solidFill>
              </a:rPr>
              <a:t>Tribune</a:t>
            </a:r>
          </a:p>
        </p:txBody>
      </p:sp>
      <p:cxnSp>
        <p:nvCxnSpPr>
          <p:cNvPr id="4" name="Rechte verbindingslijn met pijl 3">
            <a:extLst>
              <a:ext uri="{FF2B5EF4-FFF2-40B4-BE49-F238E27FC236}">
                <a16:creationId xmlns:a16="http://schemas.microsoft.com/office/drawing/2014/main" id="{96B99DCA-5CA9-4C00-8768-9031D706DF52}"/>
              </a:ext>
            </a:extLst>
          </p:cNvPr>
          <p:cNvCxnSpPr/>
          <p:nvPr/>
        </p:nvCxnSpPr>
        <p:spPr>
          <a:xfrm flipH="1">
            <a:off x="1547664" y="1196752"/>
            <a:ext cx="244827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met pijl 5">
            <a:extLst>
              <a:ext uri="{FF2B5EF4-FFF2-40B4-BE49-F238E27FC236}">
                <a16:creationId xmlns:a16="http://schemas.microsoft.com/office/drawing/2014/main" id="{FAFB1099-2AA7-4667-9DEC-3DA8B3520997}"/>
              </a:ext>
            </a:extLst>
          </p:cNvPr>
          <p:cNvCxnSpPr/>
          <p:nvPr/>
        </p:nvCxnSpPr>
        <p:spPr>
          <a:xfrm>
            <a:off x="5004048" y="1196752"/>
            <a:ext cx="259228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chte verbindingslijn met pijl 7">
            <a:extLst>
              <a:ext uri="{FF2B5EF4-FFF2-40B4-BE49-F238E27FC236}">
                <a16:creationId xmlns:a16="http://schemas.microsoft.com/office/drawing/2014/main" id="{FC7F6679-A851-4580-8275-4B7A5C53C480}"/>
              </a:ext>
            </a:extLst>
          </p:cNvPr>
          <p:cNvCxnSpPr/>
          <p:nvPr/>
        </p:nvCxnSpPr>
        <p:spPr>
          <a:xfrm>
            <a:off x="971600" y="2780928"/>
            <a:ext cx="0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chte verbindingslijn met pijl 49">
            <a:extLst>
              <a:ext uri="{FF2B5EF4-FFF2-40B4-BE49-F238E27FC236}">
                <a16:creationId xmlns:a16="http://schemas.microsoft.com/office/drawing/2014/main" id="{EE2CE6D1-4ABC-4936-87E7-6D3EBB8BDE3C}"/>
              </a:ext>
            </a:extLst>
          </p:cNvPr>
          <p:cNvCxnSpPr/>
          <p:nvPr/>
        </p:nvCxnSpPr>
        <p:spPr>
          <a:xfrm>
            <a:off x="8028384" y="2564904"/>
            <a:ext cx="0" cy="19442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35">
            <a:extLst>
              <a:ext uri="{FF2B5EF4-FFF2-40B4-BE49-F238E27FC236}">
                <a16:creationId xmlns:a16="http://schemas.microsoft.com/office/drawing/2014/main" id="{31999F99-A8AE-41CB-982F-BB74F3F1E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592" y="5949280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58" name="Oval 35">
            <a:extLst>
              <a:ext uri="{FF2B5EF4-FFF2-40B4-BE49-F238E27FC236}">
                <a16:creationId xmlns:a16="http://schemas.microsoft.com/office/drawing/2014/main" id="{E713CA88-5341-452F-BF4D-DE0A8C0978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4368" y="5877272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8A91F99-1F03-4B96-8C72-296879B97AF7}"/>
              </a:ext>
            </a:extLst>
          </p:cNvPr>
          <p:cNvSpPr txBox="1"/>
          <p:nvPr/>
        </p:nvSpPr>
        <p:spPr>
          <a:xfrm>
            <a:off x="1115616" y="63093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60" name="Tekstvak 59">
            <a:extLst>
              <a:ext uri="{FF2B5EF4-FFF2-40B4-BE49-F238E27FC236}">
                <a16:creationId xmlns:a16="http://schemas.microsoft.com/office/drawing/2014/main" id="{A217AB3F-6F96-4E52-BC52-DBD9B830AF33}"/>
              </a:ext>
            </a:extLst>
          </p:cNvPr>
          <p:cNvSpPr txBox="1"/>
          <p:nvPr/>
        </p:nvSpPr>
        <p:spPr>
          <a:xfrm>
            <a:off x="5148064" y="6309320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64" name="Line 43">
            <a:extLst>
              <a:ext uri="{FF2B5EF4-FFF2-40B4-BE49-F238E27FC236}">
                <a16:creationId xmlns:a16="http://schemas.microsoft.com/office/drawing/2014/main" id="{CD93D44E-A2F9-481A-8DC1-57A18CF45AA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1600" y="6669360"/>
            <a:ext cx="720080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8392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 rot="2692513">
            <a:off x="2545668" y="362732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 rot="19300297">
            <a:off x="5799043" y="3606634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-14288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 Conquest</a:t>
            </a:r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600112" y="270904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96" y="4725144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75335" y="4138506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9647" y="404840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728396" y="279012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489227" y="252886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2190993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227" y="263696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3861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3768" y="501317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407707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8" y="45811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4955" y="3464976"/>
            <a:ext cx="505798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44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112" y="326101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Wies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530120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P</a:t>
            </a:r>
            <a:r>
              <a:rPr lang="nl-NL" altLang="nl-NL" sz="800" dirty="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144" y="45811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8344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Sylvia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530120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40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364502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0419" y="259360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9648" y="3477552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653" y="306886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3212976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3861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60232" y="46531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92" y="42210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508518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760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648" y="302499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968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321297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016" y="52910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45091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288" y="429309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139952" y="4077072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304" y="24208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</p:spTree>
    <p:extLst>
      <p:ext uri="{BB962C8B-B14F-4D97-AF65-F5344CB8AC3E}">
        <p14:creationId xmlns:p14="http://schemas.microsoft.com/office/powerpoint/2010/main" val="269829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 rot="2692513">
            <a:off x="2545668" y="362732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 rot="19300297">
            <a:off x="5799043" y="3606634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-14288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Moon River</a:t>
            </a:r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600112" y="270904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96" y="4725144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75335" y="4138506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9647" y="404840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728396" y="279012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489227" y="252886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24208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249289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494116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357301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45091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5485" y="3717032"/>
            <a:ext cx="505798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227687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20" y="44371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5976" y="5229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436510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3488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3488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5229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44371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3717032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292494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501008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1500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2708920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92" y="335699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16216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128" y="3861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160" y="501317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40050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6369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3968" y="44371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2515" y="518298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227687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364502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499992" y="285293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376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Sylvia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8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Wies</a:t>
            </a:r>
          </a:p>
        </p:txBody>
      </p:sp>
    </p:spTree>
    <p:extLst>
      <p:ext uri="{BB962C8B-B14F-4D97-AF65-F5344CB8AC3E}">
        <p14:creationId xmlns:p14="http://schemas.microsoft.com/office/powerpoint/2010/main" val="2154469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139952" y="4149080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 rot="2692513">
            <a:off x="2545668" y="362732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 rot="19300297">
            <a:off x="5799043" y="3606634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-14288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America</a:t>
            </a:r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600112" y="270904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96" y="4725144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75335" y="4138506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9647" y="404840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787354" y="2842645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489227" y="252886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696" y="256490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225" y="220013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352" y="34290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752" y="486916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672" y="371703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9792" y="46531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4288" y="26369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105" y="2348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494116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6152" y="26381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Wies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43294" y="278098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152" y="45091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042" y="231290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9353" y="231290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984" y="5229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486916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4581128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624" y="328498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576" y="3356992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376" y="29969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Sylvia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38" y="260263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9716" y="3337601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5036" y="365114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5335" y="40410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2718" y="3867255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4168" y="494116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3776" y="3846373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568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9952" y="47971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4048" y="27089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7704" y="40050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6208" y="25226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44208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</p:spTree>
    <p:extLst>
      <p:ext uri="{BB962C8B-B14F-4D97-AF65-F5344CB8AC3E}">
        <p14:creationId xmlns:p14="http://schemas.microsoft.com/office/powerpoint/2010/main" val="72918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139952" y="4149080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 rot="2692513">
            <a:off x="2545668" y="362732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 rot="19300297">
            <a:off x="5844062" y="3573129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9" y="-14288"/>
            <a:ext cx="377319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</a:t>
            </a:r>
            <a:r>
              <a:rPr lang="nl-NL" altLang="nl-NL" sz="1800" dirty="0" err="1"/>
              <a:t>Can</a:t>
            </a:r>
            <a:r>
              <a:rPr lang="nl-NL" altLang="nl-NL" sz="1800" dirty="0"/>
              <a:t> </a:t>
            </a:r>
            <a:r>
              <a:rPr lang="nl-NL" altLang="nl-NL" sz="1800" dirty="0" err="1"/>
              <a:t>you</a:t>
            </a:r>
            <a:r>
              <a:rPr lang="nl-NL" altLang="nl-NL" sz="1800" dirty="0"/>
              <a:t> feel </a:t>
            </a:r>
            <a:r>
              <a:rPr lang="nl-NL" altLang="nl-NL" sz="1800" dirty="0" err="1"/>
              <a:t>the</a:t>
            </a:r>
            <a:r>
              <a:rPr lang="nl-NL" altLang="nl-NL" sz="1800" dirty="0"/>
              <a:t> love</a:t>
            </a:r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584399" y="2699731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96" y="4725144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86362" y="4089743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8672" y="3870508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728396" y="279012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494885" y="2492927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9009" y="2130209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2846" y="256124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8325" y="33549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113" y="491430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0518" y="3596263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454" y="452757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735" y="26474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4919" y="26112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0555" y="377973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735" y="3441235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Wies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9912" y="29249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8144" y="4725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064" y="263066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50" y="260650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Sylvia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7944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9998" y="377973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680" y="3945235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641" y="2863220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616" y="2969168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9906" y="2284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2515195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3356992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4112" y="38589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0813" y="419729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4011" y="467850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501317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8186" y="453261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641" y="258391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4008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079" y="3430371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2040" y="29969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9876" y="386094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352" y="29969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0729" y="422114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</p:spTree>
    <p:extLst>
      <p:ext uri="{BB962C8B-B14F-4D97-AF65-F5344CB8AC3E}">
        <p14:creationId xmlns:p14="http://schemas.microsoft.com/office/powerpoint/2010/main" val="109141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 rot="2692513">
            <a:off x="2545668" y="3627326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 rot="19300297">
            <a:off x="5799043" y="3606634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-14288"/>
            <a:ext cx="3384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</a:t>
            </a:r>
            <a:r>
              <a:rPr lang="nl-NL" altLang="nl-NL" sz="1800" dirty="0" err="1"/>
              <a:t>Diamonds</a:t>
            </a:r>
            <a:r>
              <a:rPr lang="nl-NL" altLang="nl-NL" sz="1800" dirty="0"/>
              <a:t> are </a:t>
            </a:r>
            <a:r>
              <a:rPr lang="nl-NL" altLang="nl-NL" sz="1800" dirty="0" err="1"/>
              <a:t>forever</a:t>
            </a:r>
            <a:endParaRPr lang="nl-NL" altLang="nl-NL" sz="1800" dirty="0"/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600112" y="270904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96" y="4725144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75335" y="4138506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9647" y="404840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728396" y="279012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489227" y="252886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9712" y="24208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249289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41490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2918" y="4977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357301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7824" y="45091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296" y="3768217"/>
            <a:ext cx="505798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1920" y="24208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9992" y="46531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1686" y="5229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6136" y="436510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0032" y="23488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96336" y="23488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07904" y="522920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056" y="45811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3717032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2924944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530" y="3429000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9344" y="4113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6256" y="2708920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00192" y="335699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96" y="45773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128" y="386104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9282" y="498754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1800" y="400506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26369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936" y="46531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1321" y="520798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644" y="45773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272" y="23488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364502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067944" y="4005064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6376" y="2780928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Sylvia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088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Wies</a:t>
            </a:r>
          </a:p>
        </p:txBody>
      </p:sp>
      <p:pic>
        <p:nvPicPr>
          <p:cNvPr id="76" name="Afbeelding 75">
            <a:extLst>
              <a:ext uri="{FF2B5EF4-FFF2-40B4-BE49-F238E27FC236}">
                <a16:creationId xmlns:a16="http://schemas.microsoft.com/office/drawing/2014/main" id="{64E4C112-B02C-40BC-91D6-0C99AC8CC6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4568" y="4941168"/>
            <a:ext cx="1714697" cy="172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5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hthoek 73">
            <a:extLst>
              <a:ext uri="{FF2B5EF4-FFF2-40B4-BE49-F238E27FC236}">
                <a16:creationId xmlns:a16="http://schemas.microsoft.com/office/drawing/2014/main" id="{8FAF436A-A951-48B5-8FF4-33D6C4C2742F}"/>
              </a:ext>
            </a:extLst>
          </p:cNvPr>
          <p:cNvSpPr/>
          <p:nvPr/>
        </p:nvSpPr>
        <p:spPr>
          <a:xfrm>
            <a:off x="4168496" y="3773293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Rechthoek 71">
            <a:extLst>
              <a:ext uri="{FF2B5EF4-FFF2-40B4-BE49-F238E27FC236}">
                <a16:creationId xmlns:a16="http://schemas.microsoft.com/office/drawing/2014/main" id="{3391ED80-5DAB-496F-BD58-C429F7199FA7}"/>
              </a:ext>
            </a:extLst>
          </p:cNvPr>
          <p:cNvSpPr/>
          <p:nvPr/>
        </p:nvSpPr>
        <p:spPr>
          <a:xfrm>
            <a:off x="3076402" y="3771047"/>
            <a:ext cx="1011174" cy="57676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Rechthoek 72">
            <a:extLst>
              <a:ext uri="{FF2B5EF4-FFF2-40B4-BE49-F238E27FC236}">
                <a16:creationId xmlns:a16="http://schemas.microsoft.com/office/drawing/2014/main" id="{F742FAAF-124C-47FB-83D3-3B98A6846D69}"/>
              </a:ext>
            </a:extLst>
          </p:cNvPr>
          <p:cNvSpPr/>
          <p:nvPr/>
        </p:nvSpPr>
        <p:spPr>
          <a:xfrm>
            <a:off x="5280700" y="3759162"/>
            <a:ext cx="1011174" cy="5930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172" name="Text Box 6">
            <a:extLst>
              <a:ext uri="{FF2B5EF4-FFF2-40B4-BE49-F238E27FC236}">
                <a16:creationId xmlns:a16="http://schemas.microsoft.com/office/drawing/2014/main" id="{3C33CC7B-1844-467B-B7C0-E39C698C8B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49" y="-14288"/>
            <a:ext cx="35457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nl-NL" altLang="nl-NL" sz="1800" dirty="0"/>
              <a:t>Song </a:t>
            </a:r>
            <a:r>
              <a:rPr lang="nl-NL" altLang="nl-NL" sz="1800" dirty="0" err="1"/>
              <a:t>Don’t</a:t>
            </a:r>
            <a:r>
              <a:rPr lang="nl-NL" altLang="nl-NL" sz="1800" dirty="0"/>
              <a:t> </a:t>
            </a:r>
            <a:r>
              <a:rPr lang="nl-NL" altLang="nl-NL" sz="1800" dirty="0" err="1"/>
              <a:t>Cry</a:t>
            </a:r>
            <a:r>
              <a:rPr lang="nl-NL" altLang="nl-NL" sz="1800" dirty="0"/>
              <a:t> </a:t>
            </a:r>
            <a:r>
              <a:rPr lang="nl-NL" altLang="nl-NL" sz="1800" dirty="0" err="1"/>
              <a:t>for</a:t>
            </a:r>
            <a:r>
              <a:rPr lang="nl-NL" altLang="nl-NL" sz="1800" dirty="0"/>
              <a:t> Me Argentina</a:t>
            </a:r>
          </a:p>
        </p:txBody>
      </p:sp>
      <p:sp>
        <p:nvSpPr>
          <p:cNvPr id="7206" name="Text Box 5">
            <a:extLst>
              <a:ext uri="{FF2B5EF4-FFF2-40B4-BE49-F238E27FC236}">
                <a16:creationId xmlns:a16="http://schemas.microsoft.com/office/drawing/2014/main" id="{F40D46DF-B638-4593-8112-5DF8ECEF94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981075"/>
            <a:ext cx="1439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nl-NL" altLang="nl-NL" sz="1000"/>
              <a:t>Publiek</a:t>
            </a:r>
          </a:p>
        </p:txBody>
      </p:sp>
      <p:sp>
        <p:nvSpPr>
          <p:cNvPr id="7207" name="Line 43">
            <a:extLst>
              <a:ext uri="{FF2B5EF4-FFF2-40B4-BE49-F238E27FC236}">
                <a16:creationId xmlns:a16="http://schemas.microsoft.com/office/drawing/2014/main" id="{C0BAFFA2-099F-46A4-A642-EFE9D92C504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528" y="1700808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208" name="AutoShape 61">
            <a:extLst>
              <a:ext uri="{FF2B5EF4-FFF2-40B4-BE49-F238E27FC236}">
                <a16:creationId xmlns:a16="http://schemas.microsoft.com/office/drawing/2014/main" id="{E0D3A302-BB56-4FCD-A283-7CA71B129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6175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15</a:t>
            </a:r>
          </a:p>
        </p:txBody>
      </p:sp>
      <p:sp>
        <p:nvSpPr>
          <p:cNvPr id="7209" name="AutoShape 62">
            <a:extLst>
              <a:ext uri="{FF2B5EF4-FFF2-40B4-BE49-F238E27FC236}">
                <a16:creationId xmlns:a16="http://schemas.microsoft.com/office/drawing/2014/main" id="{C6775BF9-AB27-496F-A1D6-97DAD392C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5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16</a:t>
            </a:r>
          </a:p>
        </p:txBody>
      </p:sp>
      <p:sp>
        <p:nvSpPr>
          <p:cNvPr id="7210" name="AutoShape 63">
            <a:extLst>
              <a:ext uri="{FF2B5EF4-FFF2-40B4-BE49-F238E27FC236}">
                <a16:creationId xmlns:a16="http://schemas.microsoft.com/office/drawing/2014/main" id="{FA1B4356-4672-4409-8FA1-51ED52AA3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71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14</a:t>
            </a:r>
          </a:p>
        </p:txBody>
      </p:sp>
      <p:sp>
        <p:nvSpPr>
          <p:cNvPr id="7211" name="AutoShape 64">
            <a:extLst>
              <a:ext uri="{FF2B5EF4-FFF2-40B4-BE49-F238E27FC236}">
                <a16:creationId xmlns:a16="http://schemas.microsoft.com/office/drawing/2014/main" id="{1FCE79E7-1878-4AFC-866A-48CB202EB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67588" y="406400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2</a:t>
            </a:r>
          </a:p>
        </p:txBody>
      </p:sp>
      <p:sp>
        <p:nvSpPr>
          <p:cNvPr id="7212" name="AutoShape 65">
            <a:extLst>
              <a:ext uri="{FF2B5EF4-FFF2-40B4-BE49-F238E27FC236}">
                <a16:creationId xmlns:a16="http://schemas.microsoft.com/office/drawing/2014/main" id="{0B11BA43-A7B1-4DF5-8508-1307986C7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9750" y="407988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3</a:t>
            </a:r>
          </a:p>
        </p:txBody>
      </p:sp>
      <p:sp>
        <p:nvSpPr>
          <p:cNvPr id="7213" name="AutoShape 66">
            <a:extLst>
              <a:ext uri="{FF2B5EF4-FFF2-40B4-BE49-F238E27FC236}">
                <a16:creationId xmlns:a16="http://schemas.microsoft.com/office/drawing/2014/main" id="{B19F6578-5CC9-458E-9538-072019C97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13</a:t>
            </a:r>
          </a:p>
        </p:txBody>
      </p:sp>
      <p:sp>
        <p:nvSpPr>
          <p:cNvPr id="7214" name="AutoShape 67">
            <a:extLst>
              <a:ext uri="{FF2B5EF4-FFF2-40B4-BE49-F238E27FC236}">
                <a16:creationId xmlns:a16="http://schemas.microsoft.com/office/drawing/2014/main" id="{A2E9656A-5A91-4C15-A325-5EB1B1F28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407988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12</a:t>
            </a:r>
          </a:p>
        </p:txBody>
      </p:sp>
      <p:sp>
        <p:nvSpPr>
          <p:cNvPr id="7215" name="AutoShape 68">
            <a:extLst>
              <a:ext uri="{FF2B5EF4-FFF2-40B4-BE49-F238E27FC236}">
                <a16:creationId xmlns:a16="http://schemas.microsoft.com/office/drawing/2014/main" id="{6221D6C1-15FC-40D5-9023-68534D255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11</a:t>
            </a:r>
          </a:p>
        </p:txBody>
      </p:sp>
      <p:sp>
        <p:nvSpPr>
          <p:cNvPr id="7216" name="AutoShape 69">
            <a:extLst>
              <a:ext uri="{FF2B5EF4-FFF2-40B4-BE49-F238E27FC236}">
                <a16:creationId xmlns:a16="http://schemas.microsoft.com/office/drawing/2014/main" id="{0ADCE84F-BB67-4638-A12B-2EAEC9FD71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7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10</a:t>
            </a:r>
          </a:p>
        </p:txBody>
      </p:sp>
      <p:sp>
        <p:nvSpPr>
          <p:cNvPr id="7217" name="AutoShape 70">
            <a:extLst>
              <a:ext uri="{FF2B5EF4-FFF2-40B4-BE49-F238E27FC236}">
                <a16:creationId xmlns:a16="http://schemas.microsoft.com/office/drawing/2014/main" id="{0486674B-7D73-461E-806F-203AB49DDC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478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9</a:t>
            </a:r>
          </a:p>
        </p:txBody>
      </p:sp>
      <p:sp>
        <p:nvSpPr>
          <p:cNvPr id="7218" name="AutoShape 71">
            <a:extLst>
              <a:ext uri="{FF2B5EF4-FFF2-40B4-BE49-F238E27FC236}">
                <a16:creationId xmlns:a16="http://schemas.microsoft.com/office/drawing/2014/main" id="{C3C19BB8-4A7C-4DE6-AAE6-68D1B9EA0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04813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8</a:t>
            </a:r>
          </a:p>
        </p:txBody>
      </p:sp>
      <p:sp>
        <p:nvSpPr>
          <p:cNvPr id="7219" name="AutoShape 72">
            <a:extLst>
              <a:ext uri="{FF2B5EF4-FFF2-40B4-BE49-F238E27FC236}">
                <a16:creationId xmlns:a16="http://schemas.microsoft.com/office/drawing/2014/main" id="{754C960A-FAC3-43B3-8544-BF48A2888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8400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7</a:t>
            </a:r>
          </a:p>
        </p:txBody>
      </p:sp>
      <p:sp>
        <p:nvSpPr>
          <p:cNvPr id="7220" name="AutoShape 73">
            <a:extLst>
              <a:ext uri="{FF2B5EF4-FFF2-40B4-BE49-F238E27FC236}">
                <a16:creationId xmlns:a16="http://schemas.microsoft.com/office/drawing/2014/main" id="{2F5B7866-7FAB-436A-8A51-B61166205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1475" y="404813"/>
            <a:ext cx="468313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6</a:t>
            </a:r>
          </a:p>
        </p:txBody>
      </p:sp>
      <p:sp>
        <p:nvSpPr>
          <p:cNvPr id="7221" name="AutoShape 74">
            <a:extLst>
              <a:ext uri="{FF2B5EF4-FFF2-40B4-BE49-F238E27FC236}">
                <a16:creationId xmlns:a16="http://schemas.microsoft.com/office/drawing/2014/main" id="{84F284C2-A2FA-4A40-B43A-727D343FA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6138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5</a:t>
            </a:r>
          </a:p>
        </p:txBody>
      </p:sp>
      <p:sp>
        <p:nvSpPr>
          <p:cNvPr id="7222" name="AutoShape 75">
            <a:extLst>
              <a:ext uri="{FF2B5EF4-FFF2-40B4-BE49-F238E27FC236}">
                <a16:creationId xmlns:a16="http://schemas.microsoft.com/office/drawing/2014/main" id="{F8743E5E-F2AF-4CF8-96A9-BF073942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10325" y="407988"/>
            <a:ext cx="466725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4</a:t>
            </a:r>
          </a:p>
        </p:txBody>
      </p:sp>
      <p:sp>
        <p:nvSpPr>
          <p:cNvPr id="7223" name="AutoShape 64">
            <a:extLst>
              <a:ext uri="{FF2B5EF4-FFF2-40B4-BE49-F238E27FC236}">
                <a16:creationId xmlns:a16="http://schemas.microsoft.com/office/drawing/2014/main" id="{8E848C68-AF00-4322-8717-9A38E0092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34313" y="404813"/>
            <a:ext cx="468312" cy="5397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800"/>
              <a:t>1</a:t>
            </a:r>
          </a:p>
        </p:txBody>
      </p:sp>
      <p:sp>
        <p:nvSpPr>
          <p:cNvPr id="7224" name="Oval 35">
            <a:extLst>
              <a:ext uri="{FF2B5EF4-FFF2-40B4-BE49-F238E27FC236}">
                <a16:creationId xmlns:a16="http://schemas.microsoft.com/office/drawing/2014/main" id="{C3B46FE0-F883-409D-8408-4641AD837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836613"/>
            <a:ext cx="252412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L</a:t>
            </a:r>
          </a:p>
        </p:txBody>
      </p:sp>
      <p:sp>
        <p:nvSpPr>
          <p:cNvPr id="7225" name="Oval 35">
            <a:extLst>
              <a:ext uri="{FF2B5EF4-FFF2-40B4-BE49-F238E27FC236}">
                <a16:creationId xmlns:a16="http://schemas.microsoft.com/office/drawing/2014/main" id="{5CA07249-AC9B-463E-9665-3A5257D91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6913" y="765175"/>
            <a:ext cx="250825" cy="28257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/>
              <a:t>R</a:t>
            </a:r>
          </a:p>
        </p:txBody>
      </p:sp>
      <p:sp>
        <p:nvSpPr>
          <p:cNvPr id="57" name="Line 43">
            <a:extLst>
              <a:ext uri="{FF2B5EF4-FFF2-40B4-BE49-F238E27FC236}">
                <a16:creationId xmlns:a16="http://schemas.microsoft.com/office/drawing/2014/main" id="{C546C3BB-4D82-4A5C-92D4-FB9A8A0352AB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536" y="6165304"/>
            <a:ext cx="8496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8" name="Tekstvak 57">
            <a:extLst>
              <a:ext uri="{FF2B5EF4-FFF2-40B4-BE49-F238E27FC236}">
                <a16:creationId xmlns:a16="http://schemas.microsoft.com/office/drawing/2014/main" id="{55EAF927-B555-4F36-ACCD-3853243D36C2}"/>
              </a:ext>
            </a:extLst>
          </p:cNvPr>
          <p:cNvSpPr txBox="1"/>
          <p:nvPr/>
        </p:nvSpPr>
        <p:spPr>
          <a:xfrm>
            <a:off x="1115616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59" name="Tekstvak 58">
            <a:extLst>
              <a:ext uri="{FF2B5EF4-FFF2-40B4-BE49-F238E27FC236}">
                <a16:creationId xmlns:a16="http://schemas.microsoft.com/office/drawing/2014/main" id="{B2B08857-0735-476D-B5F4-9E0F07BD8014}"/>
              </a:ext>
            </a:extLst>
          </p:cNvPr>
          <p:cNvSpPr txBox="1"/>
          <p:nvPr/>
        </p:nvSpPr>
        <p:spPr>
          <a:xfrm>
            <a:off x="5148064" y="1196752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Speakers / Microfoons</a:t>
            </a:r>
          </a:p>
        </p:txBody>
      </p:sp>
      <p:sp>
        <p:nvSpPr>
          <p:cNvPr id="28" name="Rechthoek 27">
            <a:extLst>
              <a:ext uri="{FF2B5EF4-FFF2-40B4-BE49-F238E27FC236}">
                <a16:creationId xmlns:a16="http://schemas.microsoft.com/office/drawing/2014/main" id="{493D1674-0235-4355-80E8-3D458A00EB67}"/>
              </a:ext>
            </a:extLst>
          </p:cNvPr>
          <p:cNvSpPr/>
          <p:nvPr/>
        </p:nvSpPr>
        <p:spPr>
          <a:xfrm>
            <a:off x="3618742" y="2682447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>
            <a:extLst>
              <a:ext uri="{FF2B5EF4-FFF2-40B4-BE49-F238E27FC236}">
                <a16:creationId xmlns:a16="http://schemas.microsoft.com/office/drawing/2014/main" id="{BFC27398-6010-4BE9-821C-0E6270630DF5}"/>
              </a:ext>
            </a:extLst>
          </p:cNvPr>
          <p:cNvSpPr/>
          <p:nvPr/>
        </p:nvSpPr>
        <p:spPr>
          <a:xfrm>
            <a:off x="3635840" y="4715845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" name="Rechthoek 29">
            <a:extLst>
              <a:ext uri="{FF2B5EF4-FFF2-40B4-BE49-F238E27FC236}">
                <a16:creationId xmlns:a16="http://schemas.microsoft.com/office/drawing/2014/main" id="{09C56208-F24C-4B61-8110-9A9B7CAC5624}"/>
              </a:ext>
            </a:extLst>
          </p:cNvPr>
          <p:cNvSpPr/>
          <p:nvPr/>
        </p:nvSpPr>
        <p:spPr>
          <a:xfrm rot="19331851">
            <a:off x="5775335" y="4138506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" name="Rechthoek 1">
            <a:extLst>
              <a:ext uri="{FF2B5EF4-FFF2-40B4-BE49-F238E27FC236}">
                <a16:creationId xmlns:a16="http://schemas.microsoft.com/office/drawing/2014/main" id="{26603DD2-8A91-49EB-A484-A716C905483F}"/>
              </a:ext>
            </a:extLst>
          </p:cNvPr>
          <p:cNvSpPr/>
          <p:nvPr/>
        </p:nvSpPr>
        <p:spPr>
          <a:xfrm rot="2683985">
            <a:off x="1489646" y="4048410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Rechthoek 30">
            <a:extLst>
              <a:ext uri="{FF2B5EF4-FFF2-40B4-BE49-F238E27FC236}">
                <a16:creationId xmlns:a16="http://schemas.microsoft.com/office/drawing/2014/main" id="{10F883AD-B208-4F0E-BBFC-09BA643CAEC8}"/>
              </a:ext>
            </a:extLst>
          </p:cNvPr>
          <p:cNvSpPr/>
          <p:nvPr/>
        </p:nvSpPr>
        <p:spPr>
          <a:xfrm rot="3040439">
            <a:off x="6856656" y="274904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>
            <a:extLst>
              <a:ext uri="{FF2B5EF4-FFF2-40B4-BE49-F238E27FC236}">
                <a16:creationId xmlns:a16="http://schemas.microsoft.com/office/drawing/2014/main" id="{C15E04D7-1F6D-4923-81F8-B37B933F6718}"/>
              </a:ext>
            </a:extLst>
          </p:cNvPr>
          <p:cNvSpPr/>
          <p:nvPr/>
        </p:nvSpPr>
        <p:spPr>
          <a:xfrm rot="18919830">
            <a:off x="525809" y="2565019"/>
            <a:ext cx="1980000" cy="10800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Shape">
            <a:extLst>
              <a:ext uri="{FF2B5EF4-FFF2-40B4-BE49-F238E27FC236}">
                <a16:creationId xmlns:a16="http://schemas.microsoft.com/office/drawing/2014/main" id="{09810E97-1A10-40F3-B0D1-E90C00675376}"/>
              </a:ext>
            </a:extLst>
          </p:cNvPr>
          <p:cNvSpPr>
            <a:spLocks noChangeArrowheads="1"/>
          </p:cNvSpPr>
          <p:nvPr/>
        </p:nvSpPr>
        <p:spPr bwMode="auto">
          <a:xfrm rot="4087529">
            <a:off x="1981788" y="395805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Juliette</a:t>
            </a:r>
          </a:p>
        </p:txBody>
      </p:sp>
      <p:sp>
        <p:nvSpPr>
          <p:cNvPr id="36" name="Shape">
            <a:extLst>
              <a:ext uri="{FF2B5EF4-FFF2-40B4-BE49-F238E27FC236}">
                <a16:creationId xmlns:a16="http://schemas.microsoft.com/office/drawing/2014/main" id="{813F8DCE-7C34-44E3-BE0C-E6E7CA989592}"/>
              </a:ext>
            </a:extLst>
          </p:cNvPr>
          <p:cNvSpPr>
            <a:spLocks noChangeArrowheads="1"/>
          </p:cNvSpPr>
          <p:nvPr/>
        </p:nvSpPr>
        <p:spPr bwMode="auto">
          <a:xfrm rot="3979396">
            <a:off x="1812575" y="360901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 dirty="0"/>
              <a:t>Barbara</a:t>
            </a:r>
            <a:endParaRPr lang="nl-NL" altLang="nl-NL" sz="800" dirty="0"/>
          </a:p>
        </p:txBody>
      </p:sp>
      <p:sp>
        <p:nvSpPr>
          <p:cNvPr id="37" name="Shape">
            <a:extLst>
              <a:ext uri="{FF2B5EF4-FFF2-40B4-BE49-F238E27FC236}">
                <a16:creationId xmlns:a16="http://schemas.microsoft.com/office/drawing/2014/main" id="{88790EA8-18A5-4F3D-8FC7-BC1AAC1A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171" y="228041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Andries</a:t>
            </a:r>
          </a:p>
        </p:txBody>
      </p:sp>
      <p:sp>
        <p:nvSpPr>
          <p:cNvPr id="38" name="Shape">
            <a:extLst>
              <a:ext uri="{FF2B5EF4-FFF2-40B4-BE49-F238E27FC236}">
                <a16:creationId xmlns:a16="http://schemas.microsoft.com/office/drawing/2014/main" id="{D1678DD4-504B-4631-AA50-5A34DAA2E2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0352" y="263691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Piebe</a:t>
            </a:r>
          </a:p>
        </p:txBody>
      </p:sp>
      <p:sp>
        <p:nvSpPr>
          <p:cNvPr id="39" name="Shape">
            <a:extLst>
              <a:ext uri="{FF2B5EF4-FFF2-40B4-BE49-F238E27FC236}">
                <a16:creationId xmlns:a16="http://schemas.microsoft.com/office/drawing/2014/main" id="{6689AA2F-C212-4E5E-B512-C3D854625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742" y="5150759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Josephine</a:t>
            </a:r>
          </a:p>
        </p:txBody>
      </p:sp>
      <p:sp>
        <p:nvSpPr>
          <p:cNvPr id="40" name="Shape">
            <a:extLst>
              <a:ext uri="{FF2B5EF4-FFF2-40B4-BE49-F238E27FC236}">
                <a16:creationId xmlns:a16="http://schemas.microsoft.com/office/drawing/2014/main" id="{26DFB240-31FA-4B29-9094-FDF8D2B25584}"/>
              </a:ext>
            </a:extLst>
          </p:cNvPr>
          <p:cNvSpPr>
            <a:spLocks noChangeArrowheads="1"/>
          </p:cNvSpPr>
          <p:nvPr/>
        </p:nvSpPr>
        <p:spPr bwMode="auto">
          <a:xfrm rot="3589694">
            <a:off x="2903131" y="474516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41" name="Shape">
            <a:extLst>
              <a:ext uri="{FF2B5EF4-FFF2-40B4-BE49-F238E27FC236}">
                <a16:creationId xmlns:a16="http://schemas.microsoft.com/office/drawing/2014/main" id="{01133D70-0A24-4ADD-AA9D-A4F0685CA7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2320" y="2852936"/>
            <a:ext cx="505798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Dick</a:t>
            </a:r>
          </a:p>
        </p:txBody>
      </p:sp>
      <p:sp>
        <p:nvSpPr>
          <p:cNvPr id="42" name="Shape">
            <a:extLst>
              <a:ext uri="{FF2B5EF4-FFF2-40B4-BE49-F238E27FC236}">
                <a16:creationId xmlns:a16="http://schemas.microsoft.com/office/drawing/2014/main" id="{1924BC15-E3AC-4849-AE48-BFACB6C2EAD4}"/>
              </a:ext>
            </a:extLst>
          </p:cNvPr>
          <p:cNvSpPr>
            <a:spLocks noChangeArrowheads="1"/>
          </p:cNvSpPr>
          <p:nvPr/>
        </p:nvSpPr>
        <p:spPr bwMode="auto">
          <a:xfrm rot="2599736">
            <a:off x="3131840" y="37890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Anne</a:t>
            </a:r>
          </a:p>
        </p:txBody>
      </p:sp>
      <p:sp>
        <p:nvSpPr>
          <p:cNvPr id="43" name="Shape">
            <a:extLst>
              <a:ext uri="{FF2B5EF4-FFF2-40B4-BE49-F238E27FC236}">
                <a16:creationId xmlns:a16="http://schemas.microsoft.com/office/drawing/2014/main" id="{8EF104B6-BE56-4E34-8756-D5CD5693FAA3}"/>
              </a:ext>
            </a:extLst>
          </p:cNvPr>
          <p:cNvSpPr>
            <a:spLocks noChangeArrowheads="1"/>
          </p:cNvSpPr>
          <p:nvPr/>
        </p:nvSpPr>
        <p:spPr bwMode="auto">
          <a:xfrm rot="18225532">
            <a:off x="6552246" y="445161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Evelien</a:t>
            </a:r>
          </a:p>
        </p:txBody>
      </p:sp>
      <p:sp>
        <p:nvSpPr>
          <p:cNvPr id="45" name="Shape">
            <a:extLst>
              <a:ext uri="{FF2B5EF4-FFF2-40B4-BE49-F238E27FC236}">
                <a16:creationId xmlns:a16="http://schemas.microsoft.com/office/drawing/2014/main" id="{0BE8926F-AF66-478F-846B-D192452DE1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4248" y="249289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P</a:t>
            </a:r>
            <a:r>
              <a:rPr lang="nl-NL" altLang="nl-NL" sz="800"/>
              <a:t>eter</a:t>
            </a:r>
          </a:p>
        </p:txBody>
      </p:sp>
      <p:sp>
        <p:nvSpPr>
          <p:cNvPr id="46" name="Shape">
            <a:extLst>
              <a:ext uri="{FF2B5EF4-FFF2-40B4-BE49-F238E27FC236}">
                <a16:creationId xmlns:a16="http://schemas.microsoft.com/office/drawing/2014/main" id="{B56A92C8-7EE8-4AB8-AD14-4DAB4F5BA1D7}"/>
              </a:ext>
            </a:extLst>
          </p:cNvPr>
          <p:cNvSpPr>
            <a:spLocks noChangeArrowheads="1"/>
          </p:cNvSpPr>
          <p:nvPr/>
        </p:nvSpPr>
        <p:spPr bwMode="auto">
          <a:xfrm rot="16515622">
            <a:off x="6256465" y="4659029"/>
            <a:ext cx="472536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Anita</a:t>
            </a:r>
          </a:p>
        </p:txBody>
      </p:sp>
      <p:sp>
        <p:nvSpPr>
          <p:cNvPr id="47" name="Shape">
            <a:extLst>
              <a:ext uri="{FF2B5EF4-FFF2-40B4-BE49-F238E27FC236}">
                <a16:creationId xmlns:a16="http://schemas.microsoft.com/office/drawing/2014/main" id="{8DA1A2AE-FC12-4019-A0B0-C30F7561DEED}"/>
              </a:ext>
            </a:extLst>
          </p:cNvPr>
          <p:cNvSpPr>
            <a:spLocks noChangeArrowheads="1"/>
          </p:cNvSpPr>
          <p:nvPr/>
        </p:nvSpPr>
        <p:spPr bwMode="auto">
          <a:xfrm rot="19654938">
            <a:off x="5292080" y="37890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Petra</a:t>
            </a:r>
          </a:p>
        </p:txBody>
      </p:sp>
      <p:sp>
        <p:nvSpPr>
          <p:cNvPr id="48" name="Shape">
            <a:extLst>
              <a:ext uri="{FF2B5EF4-FFF2-40B4-BE49-F238E27FC236}">
                <a16:creationId xmlns:a16="http://schemas.microsoft.com/office/drawing/2014/main" id="{81527093-451E-4395-B2E3-2BB8881D38BD}"/>
              </a:ext>
            </a:extLst>
          </p:cNvPr>
          <p:cNvSpPr>
            <a:spLocks noChangeArrowheads="1"/>
          </p:cNvSpPr>
          <p:nvPr/>
        </p:nvSpPr>
        <p:spPr bwMode="auto">
          <a:xfrm rot="17008824">
            <a:off x="7099496" y="3852969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Sylvia</a:t>
            </a:r>
          </a:p>
        </p:txBody>
      </p:sp>
      <p:sp>
        <p:nvSpPr>
          <p:cNvPr id="49" name="Shape">
            <a:extLst>
              <a:ext uri="{FF2B5EF4-FFF2-40B4-BE49-F238E27FC236}">
                <a16:creationId xmlns:a16="http://schemas.microsoft.com/office/drawing/2014/main" id="{30A545FD-436A-4974-82B8-D63A6842F7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272" y="28529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John</a:t>
            </a:r>
          </a:p>
        </p:txBody>
      </p:sp>
      <p:sp>
        <p:nvSpPr>
          <p:cNvPr id="50" name="Shape">
            <a:extLst>
              <a:ext uri="{FF2B5EF4-FFF2-40B4-BE49-F238E27FC236}">
                <a16:creationId xmlns:a16="http://schemas.microsoft.com/office/drawing/2014/main" id="{9F86BF79-A17A-4E70-8B0F-FC302746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1960" y="37890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Fieke</a:t>
            </a:r>
          </a:p>
        </p:txBody>
      </p:sp>
      <p:sp>
        <p:nvSpPr>
          <p:cNvPr id="51" name="Shape">
            <a:extLst>
              <a:ext uri="{FF2B5EF4-FFF2-40B4-BE49-F238E27FC236}">
                <a16:creationId xmlns:a16="http://schemas.microsoft.com/office/drawing/2014/main" id="{376B2E07-1381-4022-812C-48951A0DEAEF}"/>
              </a:ext>
            </a:extLst>
          </p:cNvPr>
          <p:cNvSpPr>
            <a:spLocks noChangeArrowheads="1"/>
          </p:cNvSpPr>
          <p:nvPr/>
        </p:nvSpPr>
        <p:spPr bwMode="auto">
          <a:xfrm rot="2543228">
            <a:off x="3560466" y="4959475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Joke</a:t>
            </a:r>
          </a:p>
        </p:txBody>
      </p:sp>
      <p:sp>
        <p:nvSpPr>
          <p:cNvPr id="52" name="Shape">
            <a:extLst>
              <a:ext uri="{FF2B5EF4-FFF2-40B4-BE49-F238E27FC236}">
                <a16:creationId xmlns:a16="http://schemas.microsoft.com/office/drawing/2014/main" id="{1587AA86-9042-4C2E-82BD-DAA4C533B9FA}"/>
              </a:ext>
            </a:extLst>
          </p:cNvPr>
          <p:cNvSpPr>
            <a:spLocks noChangeArrowheads="1"/>
          </p:cNvSpPr>
          <p:nvPr/>
        </p:nvSpPr>
        <p:spPr bwMode="auto">
          <a:xfrm rot="4044428">
            <a:off x="2270234" y="4242278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Ingrid</a:t>
            </a:r>
          </a:p>
        </p:txBody>
      </p:sp>
      <p:sp>
        <p:nvSpPr>
          <p:cNvPr id="53" name="Shape">
            <a:extLst>
              <a:ext uri="{FF2B5EF4-FFF2-40B4-BE49-F238E27FC236}">
                <a16:creationId xmlns:a16="http://schemas.microsoft.com/office/drawing/2014/main" id="{90A7EBB2-3BFD-45C9-8F8D-1CCBF27A6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809" y="2353893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Lex</a:t>
            </a:r>
          </a:p>
        </p:txBody>
      </p:sp>
      <p:sp>
        <p:nvSpPr>
          <p:cNvPr id="55" name="Shape">
            <a:extLst>
              <a:ext uri="{FF2B5EF4-FFF2-40B4-BE49-F238E27FC236}">
                <a16:creationId xmlns:a16="http://schemas.microsoft.com/office/drawing/2014/main" id="{526713BB-D073-4E54-AA59-BFB8DD4A8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680" y="213285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Nico</a:t>
            </a:r>
          </a:p>
        </p:txBody>
      </p:sp>
      <p:sp>
        <p:nvSpPr>
          <p:cNvPr id="56" name="Shape">
            <a:extLst>
              <a:ext uri="{FF2B5EF4-FFF2-40B4-BE49-F238E27FC236}">
                <a16:creationId xmlns:a16="http://schemas.microsoft.com/office/drawing/2014/main" id="{872EA31F-7D60-4279-AF2E-71E3449DF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6016" y="3789040"/>
            <a:ext cx="504056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Christa</a:t>
            </a:r>
          </a:p>
        </p:txBody>
      </p:sp>
      <p:sp>
        <p:nvSpPr>
          <p:cNvPr id="60" name="Shape">
            <a:extLst>
              <a:ext uri="{FF2B5EF4-FFF2-40B4-BE49-F238E27FC236}">
                <a16:creationId xmlns:a16="http://schemas.microsoft.com/office/drawing/2014/main" id="{0F30D26A-4654-4C5D-A252-736DC9CD98D0}"/>
              </a:ext>
            </a:extLst>
          </p:cNvPr>
          <p:cNvSpPr>
            <a:spLocks noChangeArrowheads="1"/>
          </p:cNvSpPr>
          <p:nvPr/>
        </p:nvSpPr>
        <p:spPr bwMode="auto">
          <a:xfrm rot="19336732">
            <a:off x="4777719" y="5114123"/>
            <a:ext cx="504000" cy="504056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Monica</a:t>
            </a:r>
          </a:p>
        </p:txBody>
      </p:sp>
      <p:sp>
        <p:nvSpPr>
          <p:cNvPr id="61" name="Shape">
            <a:extLst>
              <a:ext uri="{FF2B5EF4-FFF2-40B4-BE49-F238E27FC236}">
                <a16:creationId xmlns:a16="http://schemas.microsoft.com/office/drawing/2014/main" id="{ECC5B7B6-56C4-450E-A62D-F9E87F4A0F20}"/>
              </a:ext>
            </a:extLst>
          </p:cNvPr>
          <p:cNvSpPr>
            <a:spLocks noChangeArrowheads="1"/>
          </p:cNvSpPr>
          <p:nvPr/>
        </p:nvSpPr>
        <p:spPr bwMode="auto">
          <a:xfrm rot="925020">
            <a:off x="1259632" y="27089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Bert</a:t>
            </a:r>
          </a:p>
        </p:txBody>
      </p:sp>
      <p:sp>
        <p:nvSpPr>
          <p:cNvPr id="62" name="Shape">
            <a:extLst>
              <a:ext uri="{FF2B5EF4-FFF2-40B4-BE49-F238E27FC236}">
                <a16:creationId xmlns:a16="http://schemas.microsoft.com/office/drawing/2014/main" id="{2FF5AE82-4721-4742-9E8A-52C275616A54}"/>
              </a:ext>
            </a:extLst>
          </p:cNvPr>
          <p:cNvSpPr>
            <a:spLocks noChangeArrowheads="1"/>
          </p:cNvSpPr>
          <p:nvPr/>
        </p:nvSpPr>
        <p:spPr bwMode="auto">
          <a:xfrm rot="17531675">
            <a:off x="5833405" y="482223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Trudie</a:t>
            </a:r>
          </a:p>
        </p:txBody>
      </p:sp>
      <p:sp>
        <p:nvSpPr>
          <p:cNvPr id="63" name="Shape">
            <a:extLst>
              <a:ext uri="{FF2B5EF4-FFF2-40B4-BE49-F238E27FC236}">
                <a16:creationId xmlns:a16="http://schemas.microsoft.com/office/drawing/2014/main" id="{7D171271-BD57-464C-8437-D76E2D349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4575" y="234367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Aad</a:t>
            </a:r>
          </a:p>
        </p:txBody>
      </p:sp>
      <p:sp>
        <p:nvSpPr>
          <p:cNvPr id="64" name="Shape">
            <a:extLst>
              <a:ext uri="{FF2B5EF4-FFF2-40B4-BE49-F238E27FC236}">
                <a16:creationId xmlns:a16="http://schemas.microsoft.com/office/drawing/2014/main" id="{917C19E0-F8D8-4883-AEB7-06C3202159FE}"/>
              </a:ext>
            </a:extLst>
          </p:cNvPr>
          <p:cNvSpPr>
            <a:spLocks noChangeArrowheads="1"/>
          </p:cNvSpPr>
          <p:nvPr/>
        </p:nvSpPr>
        <p:spPr bwMode="auto">
          <a:xfrm rot="4081414">
            <a:off x="2599734" y="4498973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Sonja</a:t>
            </a:r>
          </a:p>
        </p:txBody>
      </p:sp>
      <p:sp>
        <p:nvSpPr>
          <p:cNvPr id="65" name="Shape">
            <a:extLst>
              <a:ext uri="{FF2B5EF4-FFF2-40B4-BE49-F238E27FC236}">
                <a16:creationId xmlns:a16="http://schemas.microsoft.com/office/drawing/2014/main" id="{E0B253EA-F0F4-40E0-B9EE-060E44AF3793}"/>
              </a:ext>
            </a:extLst>
          </p:cNvPr>
          <p:cNvSpPr>
            <a:spLocks noChangeArrowheads="1"/>
          </p:cNvSpPr>
          <p:nvPr/>
        </p:nvSpPr>
        <p:spPr bwMode="auto">
          <a:xfrm rot="3076151">
            <a:off x="2606923" y="3585425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Jose</a:t>
            </a:r>
          </a:p>
        </p:txBody>
      </p:sp>
      <p:sp>
        <p:nvSpPr>
          <p:cNvPr id="66" name="Shape">
            <a:extLst>
              <a:ext uri="{FF2B5EF4-FFF2-40B4-BE49-F238E27FC236}">
                <a16:creationId xmlns:a16="http://schemas.microsoft.com/office/drawing/2014/main" id="{A5FB7104-8FBC-4A47-9E49-8F5793613EB8}"/>
              </a:ext>
            </a:extLst>
          </p:cNvPr>
          <p:cNvSpPr>
            <a:spLocks noChangeArrowheads="1"/>
          </p:cNvSpPr>
          <p:nvPr/>
        </p:nvSpPr>
        <p:spPr bwMode="auto">
          <a:xfrm rot="17614608">
            <a:off x="6845093" y="4146846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Irene</a:t>
            </a:r>
          </a:p>
        </p:txBody>
      </p:sp>
      <p:sp>
        <p:nvSpPr>
          <p:cNvPr id="67" name="Shape">
            <a:extLst>
              <a:ext uri="{FF2B5EF4-FFF2-40B4-BE49-F238E27FC236}">
                <a16:creationId xmlns:a16="http://schemas.microsoft.com/office/drawing/2014/main" id="{06DCC185-8A0F-48EC-A74C-510CC933C80C}"/>
              </a:ext>
            </a:extLst>
          </p:cNvPr>
          <p:cNvSpPr>
            <a:spLocks noChangeArrowheads="1"/>
          </p:cNvSpPr>
          <p:nvPr/>
        </p:nvSpPr>
        <p:spPr bwMode="auto">
          <a:xfrm rot="2103413">
            <a:off x="3591292" y="379146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Marja</a:t>
            </a:r>
          </a:p>
        </p:txBody>
      </p:sp>
      <p:sp>
        <p:nvSpPr>
          <p:cNvPr id="68" name="Shape">
            <a:extLst>
              <a:ext uri="{FF2B5EF4-FFF2-40B4-BE49-F238E27FC236}">
                <a16:creationId xmlns:a16="http://schemas.microsoft.com/office/drawing/2014/main" id="{949B6444-BCDB-4F93-89A8-FCD943003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688" y="270892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Casper</a:t>
            </a:r>
          </a:p>
        </p:txBody>
      </p:sp>
      <p:sp>
        <p:nvSpPr>
          <p:cNvPr id="69" name="Shape">
            <a:extLst>
              <a:ext uri="{FF2B5EF4-FFF2-40B4-BE49-F238E27FC236}">
                <a16:creationId xmlns:a16="http://schemas.microsoft.com/office/drawing/2014/main" id="{EEA9F093-85D6-4E3A-9656-38456D6952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6296" y="2276872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70C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Willem</a:t>
            </a:r>
          </a:p>
        </p:txBody>
      </p:sp>
      <p:sp>
        <p:nvSpPr>
          <p:cNvPr id="70" name="Shape">
            <a:extLst>
              <a:ext uri="{FF2B5EF4-FFF2-40B4-BE49-F238E27FC236}">
                <a16:creationId xmlns:a16="http://schemas.microsoft.com/office/drawing/2014/main" id="{65767423-D7F9-44DF-AA6C-9A4AC399DAB7}"/>
              </a:ext>
            </a:extLst>
          </p:cNvPr>
          <p:cNvSpPr>
            <a:spLocks noChangeArrowheads="1"/>
          </p:cNvSpPr>
          <p:nvPr/>
        </p:nvSpPr>
        <p:spPr bwMode="auto">
          <a:xfrm rot="1908275">
            <a:off x="3923742" y="5070247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nl-NL" sz="800"/>
              <a:t>E</a:t>
            </a:r>
            <a:r>
              <a:rPr lang="nl-NL" altLang="nl-NL" sz="800"/>
              <a:t>lles</a:t>
            </a:r>
          </a:p>
        </p:txBody>
      </p:sp>
      <p:sp>
        <p:nvSpPr>
          <p:cNvPr id="71" name="Shape">
            <a:extLst>
              <a:ext uri="{FF2B5EF4-FFF2-40B4-BE49-F238E27FC236}">
                <a16:creationId xmlns:a16="http://schemas.microsoft.com/office/drawing/2014/main" id="{7783534C-7E21-4FCF-A8D8-98629F006D58}"/>
              </a:ext>
            </a:extLst>
          </p:cNvPr>
          <p:cNvSpPr>
            <a:spLocks noChangeArrowheads="1"/>
          </p:cNvSpPr>
          <p:nvPr/>
        </p:nvSpPr>
        <p:spPr bwMode="auto">
          <a:xfrm rot="18441924">
            <a:off x="5204868" y="509268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Charlotte</a:t>
            </a:r>
          </a:p>
        </p:txBody>
      </p:sp>
      <p:sp>
        <p:nvSpPr>
          <p:cNvPr id="54" name="Shape">
            <a:extLst>
              <a:ext uri="{FF2B5EF4-FFF2-40B4-BE49-F238E27FC236}">
                <a16:creationId xmlns:a16="http://schemas.microsoft.com/office/drawing/2014/main" id="{308DA2C5-EC31-411E-B314-ED78CE1DF9A1}"/>
              </a:ext>
            </a:extLst>
          </p:cNvPr>
          <p:cNvSpPr>
            <a:spLocks noChangeArrowheads="1"/>
          </p:cNvSpPr>
          <p:nvPr/>
        </p:nvSpPr>
        <p:spPr bwMode="auto">
          <a:xfrm rot="19187748">
            <a:off x="6228184" y="3645024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 dirty="0"/>
              <a:t>Linda</a:t>
            </a:r>
          </a:p>
        </p:txBody>
      </p:sp>
      <p:sp>
        <p:nvSpPr>
          <p:cNvPr id="44" name="Shape">
            <a:extLst>
              <a:ext uri="{FF2B5EF4-FFF2-40B4-BE49-F238E27FC236}">
                <a16:creationId xmlns:a16="http://schemas.microsoft.com/office/drawing/2014/main" id="{C7E998BF-87E9-44A3-8A38-4EB46D72B38E}"/>
              </a:ext>
            </a:extLst>
          </p:cNvPr>
          <p:cNvSpPr>
            <a:spLocks noChangeArrowheads="1"/>
          </p:cNvSpPr>
          <p:nvPr/>
        </p:nvSpPr>
        <p:spPr bwMode="auto">
          <a:xfrm rot="19699557">
            <a:off x="5796136" y="3789040"/>
            <a:ext cx="504000" cy="504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B050"/>
            </a:solidFill>
            <a:round/>
            <a:headEnd/>
            <a:tailEnd/>
          </a:ln>
          <a:scene3d>
            <a:camera prst="orthographicFront">
              <a:rot lat="21299996" lon="0" rev="0"/>
            </a:camera>
            <a:lightRig rig="threePt" dir="t"/>
          </a:scene3d>
          <a:sp3d/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800"/>
              <a:t>Wies</a:t>
            </a:r>
          </a:p>
        </p:txBody>
      </p:sp>
    </p:spTree>
    <p:extLst>
      <p:ext uri="{BB962C8B-B14F-4D97-AF65-F5344CB8AC3E}">
        <p14:creationId xmlns:p14="http://schemas.microsoft.com/office/powerpoint/2010/main" val="31428977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889</Words>
  <Application>Microsoft Office PowerPoint</Application>
  <PresentationFormat>Diavoorstelling (4:3)</PresentationFormat>
  <Paragraphs>451</Paragraphs>
  <Slides>8</Slides>
  <Notes>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Calibri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None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I.Berkel</dc:creator>
  <cp:lastModifiedBy>Ingrid Berkel</cp:lastModifiedBy>
  <cp:revision>185</cp:revision>
  <dcterms:created xsi:type="dcterms:W3CDTF">2014-10-04T19:54:57Z</dcterms:created>
  <dcterms:modified xsi:type="dcterms:W3CDTF">2019-05-28T20:53:57Z</dcterms:modified>
</cp:coreProperties>
</file>