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0" r:id="rId3"/>
    <p:sldId id="258" r:id="rId4"/>
    <p:sldId id="259" r:id="rId5"/>
    <p:sldId id="260" r:id="rId6"/>
    <p:sldId id="261" r:id="rId7"/>
    <p:sldId id="266" r:id="rId8"/>
    <p:sldId id="269" r:id="rId9"/>
    <p:sldId id="268" r:id="rId10"/>
  </p:sldIdLst>
  <p:sldSz cx="9144000" cy="6858000" type="screen4x3"/>
  <p:notesSz cx="6858000" cy="99456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F5C6"/>
    <a:srgbClr val="FFFF99"/>
    <a:srgbClr val="A5999D"/>
    <a:srgbClr val="F1DBED"/>
    <a:srgbClr val="F793B0"/>
    <a:srgbClr val="AEE8F4"/>
    <a:srgbClr val="29C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5426" autoAdjust="0"/>
  </p:normalViewPr>
  <p:slideViewPr>
    <p:cSldViewPr>
      <p:cViewPr>
        <p:scale>
          <a:sx n="118" d="100"/>
          <a:sy n="118" d="100"/>
        </p:scale>
        <p:origin x="-1440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-3780" y="-102"/>
      </p:cViewPr>
      <p:guideLst>
        <p:guide orient="horz" pos="313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06501-BBCF-4D72-9846-3A249F45E0D6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A4B7B-15F7-475F-B6C2-4971F3B25E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701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759454" y="746125"/>
            <a:ext cx="5155571" cy="3866679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Koor komt in stilte op. De stoelen staan omgekeerd op de tafel en/of aan de zijkant. </a:t>
            </a:r>
          </a:p>
          <a:p>
            <a:r>
              <a:rPr lang="nl-NL" dirty="0" smtClean="0"/>
              <a:t>De personen die op een stoel gaan zitten pakken</a:t>
            </a:r>
            <a:r>
              <a:rPr lang="nl-NL" baseline="0" dirty="0" smtClean="0"/>
              <a:t> hun stoel en gaan vervolgens naar hun plek.</a:t>
            </a:r>
          </a:p>
          <a:p>
            <a:r>
              <a:rPr lang="nl-NL" baseline="0" dirty="0" smtClean="0"/>
              <a:t>We gaan op verschillende manieren op de stoel zitten.</a:t>
            </a:r>
          </a:p>
          <a:p>
            <a:r>
              <a:rPr lang="nl-NL" dirty="0" smtClean="0"/>
              <a:t>Als iedereen eenmaal zijn plek heeft</a:t>
            </a:r>
            <a:r>
              <a:rPr lang="nl-NL" baseline="0" dirty="0" smtClean="0"/>
              <a:t> gevonden dan wordt True Colors ingezet.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A4B7B-15F7-475F-B6C2-4971F3B25E4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61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764704" y="724372"/>
            <a:ext cx="5188074" cy="3891056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A4B7B-15F7-475F-B6C2-4971F3B25E4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6212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92696" y="558416"/>
            <a:ext cx="5616624" cy="4212468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Koorleden:</a:t>
            </a:r>
          </a:p>
          <a:p>
            <a:r>
              <a:rPr lang="nl-NL" dirty="0" smtClean="0"/>
              <a:t>Na zingen True Colors</a:t>
            </a:r>
            <a:r>
              <a:rPr lang="nl-NL" dirty="0" smtClean="0"/>
              <a:t>: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afloop applaus, iedereen blijft zitten totdat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Miro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een muziekje start. </a:t>
            </a:r>
          </a:p>
          <a:p>
            <a:r>
              <a:rPr lang="nl-N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Marja 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tegen Lex: </a:t>
            </a:r>
            <a:r>
              <a:rPr lang="nl-NL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 IS DAT VOOR MUZIEK? LEX, KAN JIJ NIET IETS ANDERS REGELEN?</a:t>
            </a:r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Lex 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loopt naar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Miro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gaat met hem overleggen voor een swingend nummer.</a:t>
            </a:r>
          </a:p>
          <a:p>
            <a:r>
              <a:rPr lang="nl-N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Sonja:  </a:t>
            </a:r>
            <a:r>
              <a:rPr lang="nl-NL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 LEX, LEKKER IETS SWINGENDS VRAGEN</a:t>
            </a:r>
            <a:r>
              <a:rPr lang="nl-N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Sonja en Ingrid zitten aan de bar en laten ondertussen duidelijk merken dat ze Lex wel zien zitten.</a:t>
            </a:r>
          </a:p>
          <a:p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Ondertussen wordt door koorleden de opstelling van de stoelen gewijzigd naar Sway.</a:t>
            </a:r>
          </a:p>
          <a:p>
            <a:r>
              <a:rPr lang="nl-NL" b="1" dirty="0" smtClean="0"/>
              <a:t>Trudie </a:t>
            </a:r>
            <a:r>
              <a:rPr lang="nl-NL" dirty="0" smtClean="0"/>
              <a:t>(alt) brengt hoge  stoel van Christa naar de bar en plaatst deze voor de bar</a:t>
            </a:r>
          </a:p>
          <a:p>
            <a:r>
              <a:rPr lang="nl-NL" b="1" dirty="0" smtClean="0"/>
              <a:t>Josephine</a:t>
            </a:r>
            <a:r>
              <a:rPr lang="nl-NL" baseline="0" dirty="0" smtClean="0"/>
              <a:t> brengt hoge stoel naar de bar en plaats deze naast de bar</a:t>
            </a:r>
          </a:p>
          <a:p>
            <a:r>
              <a:rPr lang="nl-NL" b="1" baseline="0" dirty="0" smtClean="0"/>
              <a:t>Ingrid </a:t>
            </a:r>
            <a:r>
              <a:rPr lang="nl-NL" baseline="0" dirty="0" smtClean="0"/>
              <a:t>(sopraan) brengt hoge stoel naar de bar en plaatst deze voor de bar</a:t>
            </a:r>
          </a:p>
          <a:p>
            <a:r>
              <a:rPr lang="nl-NL" b="1" baseline="0" dirty="0" smtClean="0"/>
              <a:t>Sonja </a:t>
            </a:r>
            <a:r>
              <a:rPr lang="nl-NL" baseline="0" dirty="0" smtClean="0"/>
              <a:t>brengt hoge stoel van Irene naar de bar en plaatst deze voor de bar</a:t>
            </a:r>
          </a:p>
          <a:p>
            <a:r>
              <a:rPr lang="nl-NL" b="1" baseline="0" dirty="0" smtClean="0"/>
              <a:t>Evelien</a:t>
            </a:r>
            <a:r>
              <a:rPr lang="nl-NL" baseline="0" dirty="0" smtClean="0"/>
              <a:t> brengt hoge stoel naar de bar en plaatst deze naast de bar</a:t>
            </a:r>
          </a:p>
          <a:p>
            <a:r>
              <a:rPr lang="nl-NL" dirty="0" smtClean="0"/>
              <a:t>De leden</a:t>
            </a:r>
            <a:r>
              <a:rPr lang="nl-NL" baseline="0" dirty="0" smtClean="0"/>
              <a:t> die op een stoel zitten met een letter verplaatsen deze naar de tafel met dezelfde letter. </a:t>
            </a:r>
          </a:p>
          <a:p>
            <a:r>
              <a:rPr lang="nl-NL" baseline="0" dirty="0" smtClean="0"/>
              <a:t>Kijk goed naar de plek van de stoel! Zie volgende dia.</a:t>
            </a:r>
          </a:p>
          <a:p>
            <a:r>
              <a:rPr lang="nl-NL" baseline="0" dirty="0" smtClean="0"/>
              <a:t>Iedereen gaat vervolgens in positie staan of zitten.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DB99-FC54-467F-8B87-B6DEA43FB561}" type="slidenum">
              <a:rPr lang="nl-NL" altLang="nl-NL" smtClean="0"/>
              <a:pPr/>
              <a:t>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5809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92696" y="746125"/>
            <a:ext cx="5222329" cy="391674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Beweging: gewone swing voor mensen die dit willen, sommigen zittend, andere staand. Het moet ongedwongen over komen. Lex, Ingrid en Sonja doen hun tussenstukje</a:t>
            </a:r>
          </a:p>
          <a:p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afloop dansje van Lex, Ingrid en Sonja loopt Lex met de dames naar de bar, aan het eind van het nummer lopen ze alle 3 naar zijn stoel en gaan ze allebei op zijn schoot zitten.</a:t>
            </a:r>
          </a:p>
          <a:p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afloop van Sway, licht dimmen. Ondertussen roept</a:t>
            </a:r>
          </a:p>
          <a:p>
            <a:r>
              <a:rPr lang="nl-N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Sonja: </a:t>
            </a:r>
            <a:r>
              <a:rPr lang="nl-NL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WAAROM IS HET HIER ZO DONKER, HET IS TOCH NOG GEEN</a:t>
            </a: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</a:t>
            </a:r>
            <a:r>
              <a:rPr lang="nl-NL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LUITINGSTIJD, WAT GAAN WE DOEN DAN?</a:t>
            </a:r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Andries: </a:t>
            </a: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WIE VOELT ER WAT VOOR EEN POTJE POKEREN?</a:t>
            </a:r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Lex 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(werpt  Sonja en Ingrid van zijn knie</a:t>
            </a: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 </a:t>
            </a:r>
            <a:r>
              <a:rPr lang="nl-NL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GOED PLAN, 2 X 4?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hij wijst naar de 2 tafels vooraan  en loopt naar zijn plek aan de tafel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mannen reageren instemmend en volgen hem.</a:t>
            </a:r>
          </a:p>
          <a:p>
            <a:r>
              <a:rPr lang="nl-NL" baseline="0" dirty="0" smtClean="0"/>
              <a:t>De </a:t>
            </a:r>
            <a:r>
              <a:rPr lang="nl-NL" baseline="0" dirty="0" smtClean="0"/>
              <a:t>stoelen met letter </a:t>
            </a:r>
            <a:r>
              <a:rPr lang="nl-NL" baseline="0" dirty="0" smtClean="0"/>
              <a:t>( 4 in totaal) vervolgens naar </a:t>
            </a:r>
            <a:r>
              <a:rPr lang="nl-NL" baseline="0" dirty="0" smtClean="0"/>
              <a:t>de bijbehorende tafels verplaatsen</a:t>
            </a:r>
            <a:r>
              <a:rPr lang="nl-NL" baseline="0" dirty="0" smtClean="0"/>
              <a:t>.</a:t>
            </a:r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DB99-FC54-467F-8B87-B6DEA43FB561}" type="slidenum">
              <a:rPr lang="nl-NL" altLang="nl-NL" smtClean="0"/>
              <a:pPr/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5809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20688" y="746125"/>
            <a:ext cx="5765890" cy="4324418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85800" y="5116860"/>
            <a:ext cx="5486400" cy="4082902"/>
          </a:xfrm>
        </p:spPr>
        <p:txBody>
          <a:bodyPr/>
          <a:lstStyle/>
          <a:p>
            <a:r>
              <a:rPr lang="nl-NL" dirty="0" smtClean="0"/>
              <a:t>Mannen zitten aan de tafel en spelen een </a:t>
            </a:r>
            <a:r>
              <a:rPr lang="nl-NL" dirty="0" smtClean="0"/>
              <a:t>kaartspel</a:t>
            </a:r>
            <a:r>
              <a:rPr lang="nl-NL" dirty="0" smtClean="0"/>
              <a:t>. </a:t>
            </a:r>
            <a:endParaRPr lang="nl-NL" dirty="0" smtClean="0"/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dames kunnen hier ook weer bewegen tijdens het refrein. Tijdens de coupletten wordt er naar de mannen geacteerd . De 4 dames die in het midden staan, kunnen naar de mannen aan de tafels lopen en acteren.</a:t>
            </a:r>
          </a:p>
          <a:p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afloop van A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night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like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roept de barman </a:t>
            </a:r>
          </a:p>
          <a:p>
            <a:r>
              <a:rPr lang="nl-N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Dick</a:t>
            </a: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DAMES EN HEREN, BIJNA SLUITINGSTIJD, DE LAATSTE</a:t>
            </a: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RONDE!</a:t>
            </a:r>
          </a:p>
          <a:p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horen het tik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tik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tik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klokje en we starten met Slow Down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DB99-FC54-467F-8B87-B6DEA43FB561}" type="slidenum">
              <a:rPr lang="nl-NL" altLang="nl-NL" smtClean="0"/>
              <a:pPr/>
              <a:t>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5809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92150" y="746125"/>
            <a:ext cx="5222875" cy="3916363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Ná Slow down roept</a:t>
            </a:r>
            <a:r>
              <a:rPr lang="nl-N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José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naar barman</a:t>
            </a:r>
            <a:r>
              <a:rPr lang="nl-N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nl-NL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HET NU ECHT AL AFGELOPEN?  KUNNEN WE NIET WAT</a:t>
            </a:r>
            <a:r>
              <a:rPr lang="nl-N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LANGER BLIJVEN?</a:t>
            </a:r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Dick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nl-NL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 WE KUNNEN WEL WAT LANGER OPENBLIJVEN, MAAR DAN NU EERST WEL EVEN DE TAFELS EN STOELEN AAN DE KANT</a:t>
            </a:r>
            <a:r>
              <a:rPr lang="nl-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José: </a:t>
            </a:r>
            <a:r>
              <a:rPr lang="nl-NL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YES!!!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dan naar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Miro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nl-NL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HÉ MIRO, KUNNEN WE NIET IETS NEDERLANDSTALIG DOEN?</a:t>
            </a:r>
          </a:p>
          <a:p>
            <a:r>
              <a:rPr lang="nl-NL" dirty="0" err="1" smtClean="0"/>
              <a:t>Miro</a:t>
            </a:r>
            <a:r>
              <a:rPr lang="nl-NL" dirty="0" smtClean="0"/>
              <a:t> speelt de </a:t>
            </a:r>
            <a:r>
              <a:rPr lang="nl-NL" dirty="0"/>
              <a:t>beginnetjes van een aantal Nederlandse nummers, b.v. Tulpen uit Amsterdam, Bij ons in de Jordaan, Aan de Amsterdamse </a:t>
            </a:r>
            <a:r>
              <a:rPr lang="nl-NL" dirty="0" smtClean="0"/>
              <a:t>Grachten en ondertussen gaat het koor de tafels en stoelen op hun plek zetten.  </a:t>
            </a:r>
          </a:p>
          <a:p>
            <a:r>
              <a:rPr lang="nl-NL" dirty="0"/>
              <a:t>Het koor roept elke keer: </a:t>
            </a:r>
            <a:r>
              <a:rPr lang="nl-NL" b="1" i="1" dirty="0"/>
              <a:t>Hè nee!  </a:t>
            </a:r>
          </a:p>
          <a:p>
            <a:r>
              <a:rPr lang="nl-NL" dirty="0"/>
              <a:t>Dan zet </a:t>
            </a:r>
            <a:r>
              <a:rPr lang="nl-NL" dirty="0" err="1"/>
              <a:t>Miro</a:t>
            </a:r>
            <a:r>
              <a:rPr lang="nl-NL" dirty="0"/>
              <a:t> De Jantjes in en dan gilt iedereen </a:t>
            </a:r>
            <a:r>
              <a:rPr lang="nl-NL" b="1" dirty="0"/>
              <a:t>NEEEEEEEE!!!!!!!</a:t>
            </a:r>
            <a:r>
              <a:rPr lang="nl-NL" dirty="0"/>
              <a:t> </a:t>
            </a:r>
          </a:p>
          <a:p>
            <a:endParaRPr lang="nl-NL" dirty="0" smtClean="0"/>
          </a:p>
          <a:p>
            <a:r>
              <a:rPr lang="nl-NL" dirty="0"/>
              <a:t>Trudie, Josephine, Elles en José, Ingrid en Sonja, Charlotte en Trudie verplaatsen de tafels naar achteren</a:t>
            </a:r>
          </a:p>
          <a:p>
            <a:r>
              <a:rPr lang="nl-NL" dirty="0"/>
              <a:t>Leden die op een stoel zaten zetten hun stoel in nummervolgorde op hun plek met de rugleuning naar </a:t>
            </a:r>
            <a:r>
              <a:rPr lang="nl-NL" dirty="0" smtClean="0"/>
              <a:t>voren, maar geef eerst de mensen met de tafels de ruimte.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Het </a:t>
            </a:r>
            <a:r>
              <a:rPr lang="nl-NL" dirty="0"/>
              <a:t>koor roept elke keer: </a:t>
            </a:r>
            <a:r>
              <a:rPr lang="nl-NL" b="1" i="1" dirty="0" smtClean="0"/>
              <a:t>Hè nee!  </a:t>
            </a:r>
          </a:p>
          <a:p>
            <a:r>
              <a:rPr lang="nl-NL" dirty="0" smtClean="0"/>
              <a:t>Dan </a:t>
            </a:r>
            <a:r>
              <a:rPr lang="nl-NL" dirty="0"/>
              <a:t>zet </a:t>
            </a:r>
            <a:r>
              <a:rPr lang="nl-NL" dirty="0" err="1"/>
              <a:t>Miro</a:t>
            </a:r>
            <a:r>
              <a:rPr lang="nl-NL" dirty="0"/>
              <a:t> De Jantjes in en dan gilt iedereen </a:t>
            </a:r>
            <a:r>
              <a:rPr lang="nl-NL" b="1" dirty="0" smtClean="0"/>
              <a:t>NEEEEEEEE!!!!!!!</a:t>
            </a:r>
            <a:r>
              <a:rPr lang="nl-NL" dirty="0" smtClean="0"/>
              <a:t> </a:t>
            </a:r>
          </a:p>
          <a:p>
            <a:endParaRPr lang="nl-NL" dirty="0"/>
          </a:p>
          <a:p>
            <a:r>
              <a:rPr lang="nl-NL" dirty="0"/>
              <a:t>We lopen naar de opstelling van” </a:t>
            </a:r>
            <a:r>
              <a:rPr lang="nl-NL" b="1" u="sng" dirty="0"/>
              <a:t>Pak maar mijn Hand</a:t>
            </a:r>
            <a:r>
              <a:rPr lang="nl-NL" dirty="0"/>
              <a:t>” , </a:t>
            </a:r>
            <a:r>
              <a:rPr lang="nl-NL" dirty="0" smtClean="0"/>
              <a:t>dan zet </a:t>
            </a:r>
            <a:r>
              <a:rPr lang="nl-NL" dirty="0" err="1" smtClean="0"/>
              <a:t>Miro</a:t>
            </a:r>
            <a:r>
              <a:rPr lang="nl-NL" dirty="0" smtClean="0"/>
              <a:t> het </a:t>
            </a:r>
            <a:r>
              <a:rPr lang="nl-NL" dirty="0"/>
              <a:t>begin in, </a:t>
            </a:r>
            <a:r>
              <a:rPr lang="nl-NL" dirty="0" smtClean="0"/>
              <a:t>het koor roept: </a:t>
            </a:r>
            <a:r>
              <a:rPr lang="nl-NL" b="1" dirty="0"/>
              <a:t>Ja, die!!! </a:t>
            </a:r>
            <a:r>
              <a:rPr lang="nl-NL" dirty="0"/>
              <a:t>en het nummer start.</a:t>
            </a:r>
          </a:p>
          <a:p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DB99-FC54-467F-8B87-B6DEA43FB561}" type="slidenum">
              <a:rPr lang="nl-NL" altLang="nl-NL" smtClean="0"/>
              <a:pPr/>
              <a:t>6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925809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759454" y="746125"/>
            <a:ext cx="5155571" cy="3866679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Versie als Casper, Anita, </a:t>
            </a:r>
            <a:r>
              <a:rPr lang="nl-NL" dirty="0" err="1" smtClean="0"/>
              <a:t>Piebe</a:t>
            </a:r>
            <a:r>
              <a:rPr lang="nl-NL" dirty="0" smtClean="0"/>
              <a:t> en Dick niet meezingen.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DB99-FC54-467F-8B87-B6DEA43FB561}" type="slidenum">
              <a:rPr lang="nl-NL" altLang="nl-NL" smtClean="0"/>
              <a:pPr/>
              <a:t>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5809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Versie als Casper, Dick, </a:t>
            </a:r>
            <a:r>
              <a:rPr lang="nl-NL" dirty="0" err="1" smtClean="0"/>
              <a:t>Piebe</a:t>
            </a:r>
            <a:r>
              <a:rPr lang="nl-NL" dirty="0" smtClean="0"/>
              <a:t> en Anita wel meezingen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DB99-FC54-467F-8B87-B6DEA43FB561}" type="slidenum">
              <a:rPr lang="nl-NL" altLang="nl-NL" smtClean="0"/>
              <a:pPr/>
              <a:t>8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5809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63443" y="746125"/>
            <a:ext cx="5251582" cy="3938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Pak maar mijn hand, speelt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Miro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het einde iets langer (dus de solo en eind dat we niet zingen) om het koor de gelegenheid te geven naar de opstelling te lopen van </a:t>
            </a:r>
          </a:p>
          <a:p>
            <a:r>
              <a:rPr lang="nl-N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Pastorale</a:t>
            </a:r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DB99-FC54-467F-8B87-B6DEA43FB561}" type="slidenum">
              <a:rPr lang="nl-NL" altLang="nl-NL" smtClean="0"/>
              <a:pPr/>
              <a:t>9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5809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1989-EB5A-47FF-95DA-FB39A81E2F76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7605-32CA-498E-9190-E966EFD1B6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1989-EB5A-47FF-95DA-FB39A81E2F76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7605-32CA-498E-9190-E966EFD1B6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65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1989-EB5A-47FF-95DA-FB39A81E2F76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7605-32CA-498E-9190-E966EFD1B6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78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1989-EB5A-47FF-95DA-FB39A81E2F76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7605-32CA-498E-9190-E966EFD1B6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784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1989-EB5A-47FF-95DA-FB39A81E2F76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7605-32CA-498E-9190-E966EFD1B6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434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1989-EB5A-47FF-95DA-FB39A81E2F76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7605-32CA-498E-9190-E966EFD1B6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92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1989-EB5A-47FF-95DA-FB39A81E2F76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7605-32CA-498E-9190-E966EFD1B6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883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1989-EB5A-47FF-95DA-FB39A81E2F76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7605-32CA-498E-9190-E966EFD1B6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475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1989-EB5A-47FF-95DA-FB39A81E2F76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7605-32CA-498E-9190-E966EFD1B6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567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1989-EB5A-47FF-95DA-FB39A81E2F76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7605-32CA-498E-9190-E966EFD1B6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077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1989-EB5A-47FF-95DA-FB39A81E2F76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7605-32CA-498E-9190-E966EFD1B6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666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71989-EB5A-47FF-95DA-FB39A81E2F76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17605-32CA-498E-9190-E966EFD1B6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678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148" y="3912412"/>
            <a:ext cx="383624" cy="33809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0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9768" y="332656"/>
            <a:ext cx="7772400" cy="1470025"/>
          </a:xfrm>
        </p:spPr>
        <p:txBody>
          <a:bodyPr/>
          <a:lstStyle/>
          <a:p>
            <a:r>
              <a:rPr lang="nl-NL" dirty="0" err="1" smtClean="0"/>
              <a:t>Various</a:t>
            </a:r>
            <a:r>
              <a:rPr lang="nl-NL" dirty="0" smtClean="0"/>
              <a:t> </a:t>
            </a:r>
            <a:r>
              <a:rPr lang="nl-NL" dirty="0" err="1" smtClean="0"/>
              <a:t>moments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7632" y="1412776"/>
            <a:ext cx="6400800" cy="2376264"/>
          </a:xfrm>
        </p:spPr>
        <p:txBody>
          <a:bodyPr>
            <a:normAutofit/>
          </a:bodyPr>
          <a:lstStyle/>
          <a:p>
            <a:r>
              <a:rPr lang="nl-N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nl-NL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Treu</a:t>
            </a:r>
            <a:r>
              <a:rPr lang="nl-N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Colors</a:t>
            </a:r>
          </a:p>
          <a:p>
            <a:r>
              <a:rPr lang="nl-N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*Sway</a:t>
            </a:r>
          </a:p>
          <a:p>
            <a:r>
              <a:rPr lang="nl-N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*A </a:t>
            </a:r>
            <a:r>
              <a:rPr lang="nl-NL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night</a:t>
            </a:r>
            <a:r>
              <a:rPr lang="nl-N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like </a:t>
            </a:r>
            <a:r>
              <a:rPr lang="nl-NL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</a:t>
            </a:r>
            <a:endParaRPr lang="nl-NL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nl-N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*Slow down</a:t>
            </a:r>
          </a:p>
          <a:p>
            <a:r>
              <a:rPr lang="nl-N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Pak maar mijn hand</a:t>
            </a:r>
          </a:p>
          <a:p>
            <a:r>
              <a:rPr lang="nl-N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Pastorale</a:t>
            </a:r>
          </a:p>
          <a:p>
            <a:r>
              <a:rPr lang="nl-N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34 koorleden, * Dick, </a:t>
            </a:r>
            <a:r>
              <a:rPr lang="nl-NL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Piebe</a:t>
            </a:r>
            <a:r>
              <a:rPr lang="nl-N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Anita niet </a:t>
            </a:r>
            <a:r>
              <a:rPr lang="nl-N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figuranten bij de bar. Casper</a:t>
            </a:r>
          </a:p>
          <a:p>
            <a:r>
              <a:rPr lang="nl-N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Zij zingen wel mee met eindlied “Pastorale” en misschien met “Pak maar mijn hand”</a:t>
            </a:r>
          </a:p>
          <a:p>
            <a:r>
              <a:rPr lang="nl-N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30 zangers op de vloer</a:t>
            </a:r>
            <a:endParaRPr lang="nl-NL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nl-NL" sz="1400" dirty="0"/>
          </a:p>
        </p:txBody>
      </p:sp>
      <p:sp>
        <p:nvSpPr>
          <p:cNvPr id="7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386987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tenor</a:t>
            </a:r>
            <a:endParaRPr lang="nl-NL" altLang="nl-NL" sz="1000" dirty="0"/>
          </a:p>
        </p:txBody>
      </p:sp>
      <p:sp>
        <p:nvSpPr>
          <p:cNvPr id="8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453" y="386987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err="1" smtClean="0"/>
              <a:t>sopr</a:t>
            </a:r>
            <a:endParaRPr lang="nl-NL" altLang="nl-NL" sz="1000" dirty="0"/>
          </a:p>
        </p:txBody>
      </p:sp>
      <p:sp>
        <p:nvSpPr>
          <p:cNvPr id="9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672" y="386987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alt</a:t>
            </a:r>
            <a:endParaRPr lang="nl-NL" altLang="nl-NL" sz="1000" dirty="0"/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386987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bas</a:t>
            </a:r>
            <a:endParaRPr lang="nl-NL" altLang="nl-NL" sz="1000" dirty="0"/>
          </a:p>
        </p:txBody>
      </p:sp>
      <p:sp>
        <p:nvSpPr>
          <p:cNvPr id="12" name="Afgeronde rechthoek 11"/>
          <p:cNvSpPr/>
          <p:nvPr/>
        </p:nvSpPr>
        <p:spPr>
          <a:xfrm>
            <a:off x="3775572" y="3847929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Tafe</a:t>
            </a:r>
            <a:r>
              <a:rPr lang="nl-NL" dirty="0" smtClean="0"/>
              <a:t>l</a:t>
            </a:r>
            <a:endParaRPr lang="nl-NL" dirty="0"/>
          </a:p>
        </p:txBody>
      </p:sp>
      <p:sp>
        <p:nvSpPr>
          <p:cNvPr id="13" name="Toelichting met PIJL-RECHTS 12"/>
          <p:cNvSpPr/>
          <p:nvPr/>
        </p:nvSpPr>
        <p:spPr>
          <a:xfrm>
            <a:off x="4655640" y="3789040"/>
            <a:ext cx="788508" cy="584837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b="1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</a:rPr>
              <a:t>stoel</a:t>
            </a:r>
            <a:endParaRPr lang="nl-NL" sz="1100" b="1" dirty="0">
              <a:ln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5575772" y="3942958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=zitrichting</a:t>
            </a:r>
            <a:endParaRPr lang="nl-NL" sz="1200" dirty="0"/>
          </a:p>
        </p:txBody>
      </p:sp>
      <p:sp>
        <p:nvSpPr>
          <p:cNvPr id="6" name="Tekstvak 5"/>
          <p:cNvSpPr txBox="1"/>
          <p:nvPr/>
        </p:nvSpPr>
        <p:spPr>
          <a:xfrm>
            <a:off x="1115616" y="4496322"/>
            <a:ext cx="6455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21 stoelen totaal waarvan 16 laag en 5 hoog (kantine CKC)</a:t>
            </a:r>
          </a:p>
          <a:p>
            <a:r>
              <a:rPr lang="nl-N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nl-N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kleuren: 4 geel, 4 rood, 4 blauw, 4 groen, 5 taupe</a:t>
            </a:r>
          </a:p>
          <a:p>
            <a:r>
              <a:rPr lang="nl-N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Het blok </a:t>
            </a:r>
            <a:r>
              <a:rPr lang="nl-N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wordt </a:t>
            </a:r>
            <a:r>
              <a:rPr lang="nl-N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gesitueerd in een bar/disco/nachtclub-achtige omgeving.</a:t>
            </a:r>
          </a:p>
          <a:p>
            <a:r>
              <a:rPr lang="nl-N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nl-N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 </a:t>
            </a:r>
            <a:r>
              <a:rPr lang="nl-N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combo en </a:t>
            </a:r>
            <a:r>
              <a:rPr lang="nl-N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Miro</a:t>
            </a:r>
            <a:r>
              <a:rPr lang="nl-N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kleding aanpassen, </a:t>
            </a:r>
            <a:r>
              <a:rPr lang="nl-N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nl-N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dezelfde sfeer.</a:t>
            </a:r>
          </a:p>
          <a:p>
            <a:r>
              <a:rPr lang="nl-N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Zij worden ook bij dit blok betrokken</a:t>
            </a:r>
            <a:r>
              <a:rPr lang="nl-NL" sz="1200" dirty="0" smtClean="0"/>
              <a:t>.</a:t>
            </a:r>
            <a:endParaRPr lang="nl-NL" sz="1400" dirty="0" smtClean="0"/>
          </a:p>
        </p:txBody>
      </p:sp>
      <p:pic>
        <p:nvPicPr>
          <p:cNvPr id="15" name="Afbeelding 14" descr="C:\Users\GerenJosé\AppData\Local\Packages\Microsoft.MicrosoftEdge_8wekyb3d8bbwe\TempState\Downloads\IMG-20190905-WA0005 (3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717032"/>
            <a:ext cx="2318385" cy="19704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54781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Opkomst vanuit 4 richtingen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3212976"/>
            <a:ext cx="7272808" cy="2044824"/>
          </a:xfrm>
        </p:spPr>
        <p:txBody>
          <a:bodyPr/>
          <a:lstStyle/>
          <a:p>
            <a:r>
              <a:rPr lang="nl-NL" sz="1400" i="1" dirty="0" smtClean="0"/>
              <a:t>Linksvoor</a:t>
            </a:r>
            <a:r>
              <a:rPr lang="nl-NL" sz="1400" dirty="0" smtClean="0"/>
              <a:t>: </a:t>
            </a:r>
            <a:r>
              <a:rPr lang="nl-NL" sz="1400" dirty="0"/>
              <a:t>B</a:t>
            </a:r>
            <a:r>
              <a:rPr lang="nl-NL" sz="1400" dirty="0" smtClean="0"/>
              <a:t>arbara ,Anita, Christa, José, Marja, Fieke, Elles, Anne</a:t>
            </a:r>
          </a:p>
          <a:p>
            <a:endParaRPr lang="nl-NL" sz="1400" dirty="0"/>
          </a:p>
          <a:p>
            <a:r>
              <a:rPr lang="nl-NL" sz="1400" i="1" dirty="0" smtClean="0"/>
              <a:t>Rechtsvoor</a:t>
            </a:r>
            <a:r>
              <a:rPr lang="nl-NL" sz="1400" dirty="0" smtClean="0"/>
              <a:t>: </a:t>
            </a:r>
            <a:r>
              <a:rPr lang="nl-NL" sz="1400" dirty="0" smtClean="0"/>
              <a:t>Juliette, Petra, Linda, Irene, Sonja, Monica, Ingrid, Trudie </a:t>
            </a:r>
          </a:p>
          <a:p>
            <a:pPr marL="0" indent="0">
              <a:buNone/>
            </a:pPr>
            <a:endParaRPr lang="nl-NL" sz="1400" dirty="0" smtClean="0"/>
          </a:p>
          <a:p>
            <a:r>
              <a:rPr lang="nl-NL" sz="1400" i="1" dirty="0" smtClean="0"/>
              <a:t>Linksachter</a:t>
            </a:r>
            <a:r>
              <a:rPr lang="nl-NL" sz="1400" dirty="0" smtClean="0"/>
              <a:t>: </a:t>
            </a:r>
            <a:r>
              <a:rPr lang="nl-NL" sz="1400" dirty="0" smtClean="0"/>
              <a:t>Trudie,  </a:t>
            </a:r>
            <a:r>
              <a:rPr lang="nl-NL" sz="1400" dirty="0"/>
              <a:t>J</a:t>
            </a:r>
            <a:r>
              <a:rPr lang="nl-NL" sz="1400" dirty="0" smtClean="0"/>
              <a:t>osephine, Joke, Lex, Nico, Bert, Aad (Casper later)</a:t>
            </a:r>
          </a:p>
          <a:p>
            <a:endParaRPr lang="nl-NL" sz="1400" dirty="0"/>
          </a:p>
          <a:p>
            <a:r>
              <a:rPr lang="nl-NL" sz="1400" i="1" dirty="0" smtClean="0"/>
              <a:t>Rechtsachter</a:t>
            </a:r>
            <a:r>
              <a:rPr lang="nl-NL" sz="1400" dirty="0" smtClean="0"/>
              <a:t>: </a:t>
            </a:r>
            <a:r>
              <a:rPr lang="nl-NL" sz="1400" dirty="0" smtClean="0"/>
              <a:t>Dick, </a:t>
            </a:r>
            <a:r>
              <a:rPr lang="nl-NL" sz="1400" dirty="0" err="1" smtClean="0"/>
              <a:t>Piebe</a:t>
            </a:r>
            <a:r>
              <a:rPr lang="nl-NL" sz="1400" dirty="0" smtClean="0"/>
              <a:t>, Anita, Andries, Willem, John, Peter, Charlotte, Wies, Evelien.</a:t>
            </a:r>
          </a:p>
          <a:p>
            <a:endParaRPr lang="nl-NL" sz="1400" dirty="0"/>
          </a:p>
          <a:p>
            <a:pPr marL="0" indent="0">
              <a:buNone/>
            </a:pPr>
            <a:endParaRPr lang="nl-NL" sz="1400" dirty="0" smtClean="0"/>
          </a:p>
        </p:txBody>
      </p:sp>
      <p:sp>
        <p:nvSpPr>
          <p:cNvPr id="4" name="Rechthoek 3"/>
          <p:cNvSpPr/>
          <p:nvPr/>
        </p:nvSpPr>
        <p:spPr>
          <a:xfrm>
            <a:off x="1259632" y="1556792"/>
            <a:ext cx="640871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dirty="0"/>
              <a:t>Opkomst en decor: </a:t>
            </a:r>
            <a:endParaRPr lang="nl-NL" sz="1400" dirty="0" smtClean="0"/>
          </a:p>
          <a:p>
            <a:r>
              <a:rPr lang="nl-NL" sz="1400" dirty="0" smtClean="0"/>
              <a:t>de </a:t>
            </a:r>
            <a:r>
              <a:rPr lang="nl-NL" sz="1400" dirty="0"/>
              <a:t>vier tafels en een aantal stoelen, sommige op de tafels en sommige kris kras verspreid over het toneel, zijn al klaargezet door de crew. </a:t>
            </a:r>
            <a:endParaRPr lang="nl-NL" sz="1400" dirty="0" smtClean="0"/>
          </a:p>
          <a:p>
            <a:r>
              <a:rPr lang="nl-NL" sz="1400" dirty="0" smtClean="0"/>
              <a:t>Wij </a:t>
            </a:r>
            <a:r>
              <a:rPr lang="nl-NL" sz="1400" dirty="0"/>
              <a:t>komen </a:t>
            </a:r>
            <a:r>
              <a:rPr lang="nl-NL" sz="1400" dirty="0" smtClean="0"/>
              <a:t>in stilte op </a:t>
            </a:r>
            <a:r>
              <a:rPr lang="nl-NL" sz="1400" dirty="0"/>
              <a:t>van 4 kanten en pakken de eigen stoel en zet hem op de juiste wijze op de afgesproken plek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8320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2163" y="470885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John</a:t>
            </a:r>
            <a:endParaRPr lang="nl-NL" altLang="nl-NL" sz="1000" dirty="0"/>
          </a:p>
        </p:txBody>
      </p:sp>
      <p:sp>
        <p:nvSpPr>
          <p:cNvPr id="103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5787" y="5005154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Aad</a:t>
            </a:r>
            <a:endParaRPr lang="nl-NL" altLang="nl-NL" sz="1000" dirty="0"/>
          </a:p>
        </p:txBody>
      </p:sp>
      <p:sp>
        <p:nvSpPr>
          <p:cNvPr id="100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423" y="5059685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Nico</a:t>
            </a:r>
            <a:endParaRPr lang="nl-NL" altLang="nl-NL" sz="1000" dirty="0"/>
          </a:p>
        </p:txBody>
      </p:sp>
      <p:sp>
        <p:nvSpPr>
          <p:cNvPr id="2054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6374" y="3637695"/>
            <a:ext cx="494476" cy="51578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Charlotte</a:t>
            </a:r>
            <a:endParaRPr lang="nl-NL" altLang="nl-NL" sz="1000" dirty="0"/>
          </a:p>
        </p:txBody>
      </p:sp>
      <p:sp>
        <p:nvSpPr>
          <p:cNvPr id="85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9754" y="340145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Trudie</a:t>
            </a:r>
            <a:endParaRPr lang="nl-NL" altLang="nl-NL" sz="1000" dirty="0"/>
          </a:p>
        </p:txBody>
      </p:sp>
      <p:sp>
        <p:nvSpPr>
          <p:cNvPr id="86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2611" y="198434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Sonja</a:t>
            </a:r>
            <a:endParaRPr lang="nl-NL" altLang="nl-NL" sz="1000" dirty="0"/>
          </a:p>
        </p:txBody>
      </p:sp>
      <p:sp>
        <p:nvSpPr>
          <p:cNvPr id="90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7773" y="1972561"/>
            <a:ext cx="494476" cy="51578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Juul</a:t>
            </a:r>
            <a:endParaRPr lang="nl-NL" altLang="nl-NL" sz="1000" dirty="0"/>
          </a:p>
        </p:txBody>
      </p:sp>
      <p:sp>
        <p:nvSpPr>
          <p:cNvPr id="91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8845" y="416685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Wies</a:t>
            </a:r>
            <a:endParaRPr lang="nl-NL" altLang="nl-NL" sz="1000" dirty="0"/>
          </a:p>
        </p:txBody>
      </p:sp>
      <p:sp>
        <p:nvSpPr>
          <p:cNvPr id="92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7299" y="1829443"/>
            <a:ext cx="518610" cy="49421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Petra</a:t>
            </a:r>
            <a:endParaRPr lang="nl-NL" altLang="nl-NL" sz="1000" dirty="0"/>
          </a:p>
        </p:txBody>
      </p:sp>
      <p:sp>
        <p:nvSpPr>
          <p:cNvPr id="93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02" y="3082064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Monica</a:t>
            </a:r>
            <a:endParaRPr lang="nl-NL" altLang="nl-NL" sz="1000" dirty="0"/>
          </a:p>
        </p:txBody>
      </p:sp>
      <p:sp>
        <p:nvSpPr>
          <p:cNvPr id="94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3142" y="292550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Ingrid</a:t>
            </a:r>
            <a:endParaRPr lang="nl-NL" altLang="nl-NL" sz="1000" dirty="0"/>
          </a:p>
        </p:txBody>
      </p:sp>
      <p:sp>
        <p:nvSpPr>
          <p:cNvPr id="95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0650" y="420485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Evelien</a:t>
            </a:r>
            <a:endParaRPr lang="nl-NL" altLang="nl-NL" sz="1000" dirty="0"/>
          </a:p>
        </p:txBody>
      </p:sp>
      <p:sp>
        <p:nvSpPr>
          <p:cNvPr id="87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6515" y="254745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Irene</a:t>
            </a:r>
            <a:endParaRPr lang="nl-NL" altLang="nl-NL" sz="1000" dirty="0"/>
          </a:p>
        </p:txBody>
      </p:sp>
      <p:sp>
        <p:nvSpPr>
          <p:cNvPr id="88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3579" y="2007714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err="1" smtClean="0"/>
              <a:t>linda</a:t>
            </a:r>
            <a:endParaRPr lang="nl-NL" altLang="nl-NL" sz="1000" dirty="0"/>
          </a:p>
        </p:txBody>
      </p:sp>
      <p:sp>
        <p:nvSpPr>
          <p:cNvPr id="105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964" y="410559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Andries</a:t>
            </a:r>
            <a:endParaRPr lang="nl-NL" altLang="nl-NL" sz="1000" dirty="0"/>
          </a:p>
        </p:txBody>
      </p:sp>
      <p:sp>
        <p:nvSpPr>
          <p:cNvPr id="98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299" y="446369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Peter</a:t>
            </a:r>
            <a:endParaRPr lang="nl-NL" altLang="nl-NL" sz="1000" dirty="0"/>
          </a:p>
        </p:txBody>
      </p:sp>
      <p:sp>
        <p:nvSpPr>
          <p:cNvPr id="99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1543" y="492267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Willem</a:t>
            </a:r>
            <a:endParaRPr lang="nl-NL" altLang="nl-NL" sz="1000" dirty="0"/>
          </a:p>
        </p:txBody>
      </p:sp>
      <p:sp>
        <p:nvSpPr>
          <p:cNvPr id="101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720" y="464049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lex</a:t>
            </a:r>
            <a:endParaRPr lang="nl-NL" altLang="nl-NL" sz="1000" dirty="0"/>
          </a:p>
        </p:txBody>
      </p:sp>
      <p:sp>
        <p:nvSpPr>
          <p:cNvPr id="102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9215" y="4437613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Bert</a:t>
            </a:r>
            <a:endParaRPr lang="nl-NL" altLang="nl-NL" sz="1000" dirty="0"/>
          </a:p>
        </p:txBody>
      </p:sp>
      <p:sp>
        <p:nvSpPr>
          <p:cNvPr id="81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6802" y="400362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Josephine</a:t>
            </a:r>
            <a:endParaRPr lang="nl-NL" altLang="nl-NL" sz="1000" dirty="0"/>
          </a:p>
        </p:txBody>
      </p:sp>
      <p:sp>
        <p:nvSpPr>
          <p:cNvPr id="82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05" y="366982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Trudy</a:t>
            </a:r>
            <a:endParaRPr lang="nl-NL" altLang="nl-NL" sz="1000" dirty="0"/>
          </a:p>
        </p:txBody>
      </p:sp>
      <p:sp>
        <p:nvSpPr>
          <p:cNvPr id="83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8845" y="360461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Joke</a:t>
            </a:r>
            <a:endParaRPr lang="nl-NL" altLang="nl-NL" sz="1000" dirty="0"/>
          </a:p>
        </p:txBody>
      </p:sp>
      <p:sp>
        <p:nvSpPr>
          <p:cNvPr id="77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7250" y="237219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Barbara</a:t>
            </a:r>
            <a:endParaRPr lang="nl-NL" altLang="nl-NL" sz="1000" dirty="0"/>
          </a:p>
        </p:txBody>
      </p:sp>
      <p:sp>
        <p:nvSpPr>
          <p:cNvPr id="74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6303" y="365840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Elles</a:t>
            </a:r>
            <a:endParaRPr lang="nl-NL" altLang="nl-NL" sz="1000" dirty="0"/>
          </a:p>
        </p:txBody>
      </p:sp>
      <p:sp>
        <p:nvSpPr>
          <p:cNvPr id="78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5429" y="1949260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José</a:t>
            </a:r>
            <a:endParaRPr lang="nl-NL" altLang="nl-NL" sz="1000" dirty="0"/>
          </a:p>
        </p:txBody>
      </p:sp>
      <p:sp>
        <p:nvSpPr>
          <p:cNvPr id="79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028" y="364811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Anne</a:t>
            </a:r>
            <a:endParaRPr lang="nl-NL" altLang="nl-NL" sz="1000" dirty="0"/>
          </a:p>
        </p:txBody>
      </p:sp>
      <p:sp>
        <p:nvSpPr>
          <p:cNvPr id="76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409" y="185448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Anita</a:t>
            </a:r>
            <a:endParaRPr lang="nl-NL" altLang="nl-NL" sz="1000" dirty="0"/>
          </a:p>
        </p:txBody>
      </p:sp>
      <p:sp>
        <p:nvSpPr>
          <p:cNvPr id="75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457" y="234239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Christa</a:t>
            </a:r>
            <a:endParaRPr lang="nl-NL" altLang="nl-NL" sz="1000" dirty="0"/>
          </a:p>
        </p:txBody>
      </p:sp>
      <p:sp>
        <p:nvSpPr>
          <p:cNvPr id="73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9729" y="238304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Marja</a:t>
            </a:r>
            <a:endParaRPr lang="nl-NL" altLang="nl-NL" sz="1000" dirty="0"/>
          </a:p>
        </p:txBody>
      </p:sp>
      <p:sp>
        <p:nvSpPr>
          <p:cNvPr id="72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8303" y="3228921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Fieke</a:t>
            </a:r>
            <a:endParaRPr lang="nl-NL" altLang="nl-NL" sz="1000" dirty="0"/>
          </a:p>
        </p:txBody>
      </p:sp>
      <p:sp>
        <p:nvSpPr>
          <p:cNvPr id="29" name="Text Box 5">
            <a:extLst>
              <a:ext uri="{FF2B5EF4-FFF2-40B4-BE49-F238E27FC236}">
                <a16:creationId xmlns:a16="http://schemas.microsoft.com/office/drawing/2014/main" xmlns="" id="{489A94DF-EB48-49B2-9EC8-140E6B924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323" y="1105268"/>
            <a:ext cx="1439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l-NL" altLang="nl-NL" sz="1000"/>
              <a:t>Publiek</a:t>
            </a:r>
          </a:p>
        </p:txBody>
      </p:sp>
      <p:sp>
        <p:nvSpPr>
          <p:cNvPr id="30" name="Line 43">
            <a:extLst>
              <a:ext uri="{FF2B5EF4-FFF2-40B4-BE49-F238E27FC236}">
                <a16:creationId xmlns:a16="http://schemas.microsoft.com/office/drawing/2014/main" xmlns="" id="{FC1ABB35-80A6-4AAB-9C9D-A07EA8B2B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096" y="1829443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1" name="AutoShape 61">
            <a:extLst>
              <a:ext uri="{FF2B5EF4-FFF2-40B4-BE49-F238E27FC236}">
                <a16:creationId xmlns:a16="http://schemas.microsoft.com/office/drawing/2014/main" xmlns="" id="{1DB94E9C-189C-4B4F-8C7C-2E2751A62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660" y="532181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15</a:t>
            </a:r>
          </a:p>
        </p:txBody>
      </p:sp>
      <p:sp>
        <p:nvSpPr>
          <p:cNvPr id="32" name="AutoShape 62">
            <a:extLst>
              <a:ext uri="{FF2B5EF4-FFF2-40B4-BE49-F238E27FC236}">
                <a16:creationId xmlns:a16="http://schemas.microsoft.com/office/drawing/2014/main" xmlns="" id="{A9FDCDE4-0E69-4440-BAAB-FADF126C9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60" y="529006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16</a:t>
            </a:r>
          </a:p>
        </p:txBody>
      </p:sp>
      <p:sp>
        <p:nvSpPr>
          <p:cNvPr id="33" name="AutoShape 63">
            <a:extLst>
              <a:ext uri="{FF2B5EF4-FFF2-40B4-BE49-F238E27FC236}">
                <a16:creationId xmlns:a16="http://schemas.microsoft.com/office/drawing/2014/main" xmlns="" id="{DB9ECA5F-F1DB-4756-930C-A651E17A7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673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14</a:t>
            </a:r>
          </a:p>
        </p:txBody>
      </p:sp>
      <p:sp>
        <p:nvSpPr>
          <p:cNvPr id="34" name="AutoShape 64">
            <a:extLst>
              <a:ext uri="{FF2B5EF4-FFF2-40B4-BE49-F238E27FC236}">
                <a16:creationId xmlns:a16="http://schemas.microsoft.com/office/drawing/2014/main" xmlns="" id="{6D018DA1-31BD-4ED2-A665-65E2E1425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073" y="53059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2</a:t>
            </a:r>
          </a:p>
        </p:txBody>
      </p:sp>
      <p:sp>
        <p:nvSpPr>
          <p:cNvPr id="35" name="AutoShape 65">
            <a:extLst>
              <a:ext uri="{FF2B5EF4-FFF2-40B4-BE49-F238E27FC236}">
                <a16:creationId xmlns:a16="http://schemas.microsoft.com/office/drawing/2014/main" xmlns="" id="{36770FA1-FD5E-43CB-8A8C-28E28F05C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0235" y="532181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3</a:t>
            </a:r>
          </a:p>
        </p:txBody>
      </p:sp>
      <p:sp>
        <p:nvSpPr>
          <p:cNvPr id="36" name="AutoShape 66">
            <a:extLst>
              <a:ext uri="{FF2B5EF4-FFF2-40B4-BE49-F238E27FC236}">
                <a16:creationId xmlns:a16="http://schemas.microsoft.com/office/drawing/2014/main" xmlns="" id="{603326AD-A500-4814-B374-86DFD470C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0748" y="532181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13</a:t>
            </a:r>
          </a:p>
        </p:txBody>
      </p:sp>
      <p:sp>
        <p:nvSpPr>
          <p:cNvPr id="37" name="AutoShape 67">
            <a:extLst>
              <a:ext uri="{FF2B5EF4-FFF2-40B4-BE49-F238E27FC236}">
                <a16:creationId xmlns:a16="http://schemas.microsoft.com/office/drawing/2014/main" xmlns="" id="{F07B12BF-06E6-4AC3-AD2E-D93296874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6523" y="532181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12</a:t>
            </a:r>
          </a:p>
        </p:txBody>
      </p:sp>
      <p:sp>
        <p:nvSpPr>
          <p:cNvPr id="38" name="AutoShape 68">
            <a:extLst>
              <a:ext uri="{FF2B5EF4-FFF2-40B4-BE49-F238E27FC236}">
                <a16:creationId xmlns:a16="http://schemas.microsoft.com/office/drawing/2014/main" xmlns="" id="{E3299751-C909-4165-9B7C-00CE5950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9598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11</a:t>
            </a:r>
          </a:p>
        </p:txBody>
      </p:sp>
      <p:sp>
        <p:nvSpPr>
          <p:cNvPr id="39" name="AutoShape 69">
            <a:extLst>
              <a:ext uri="{FF2B5EF4-FFF2-40B4-BE49-F238E27FC236}">
                <a16:creationId xmlns:a16="http://schemas.microsoft.com/office/drawing/2014/main" xmlns="" id="{9976B154-8E0F-48FA-BBD8-E37BF1548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260" y="529006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10</a:t>
            </a:r>
          </a:p>
        </p:txBody>
      </p:sp>
      <p:sp>
        <p:nvSpPr>
          <p:cNvPr id="40" name="AutoShape 70">
            <a:extLst>
              <a:ext uri="{FF2B5EF4-FFF2-40B4-BE49-F238E27FC236}">
                <a16:creationId xmlns:a16="http://schemas.microsoft.com/office/drawing/2014/main" xmlns="" id="{B8ADB6C0-8717-44B6-836D-439DD2AD9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273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9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xmlns="" id="{7B0851C6-68FF-4B57-8CD7-36901F571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048" y="529006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8</a:t>
            </a:r>
          </a:p>
        </p:txBody>
      </p:sp>
      <p:sp>
        <p:nvSpPr>
          <p:cNvPr id="42" name="AutoShape 72">
            <a:extLst>
              <a:ext uri="{FF2B5EF4-FFF2-40B4-BE49-F238E27FC236}">
                <a16:creationId xmlns:a16="http://schemas.microsoft.com/office/drawing/2014/main" xmlns="" id="{E3ADBAB1-E23E-443F-AE8D-F8CE73DD7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8885" y="532181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7</a:t>
            </a:r>
          </a:p>
        </p:txBody>
      </p:sp>
      <p:sp>
        <p:nvSpPr>
          <p:cNvPr id="43" name="AutoShape 73">
            <a:extLst>
              <a:ext uri="{FF2B5EF4-FFF2-40B4-BE49-F238E27FC236}">
                <a16:creationId xmlns:a16="http://schemas.microsoft.com/office/drawing/2014/main" xmlns="" id="{CD49BA1B-446C-4C60-BFB7-EE726F138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960" y="529006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6</a:t>
            </a:r>
          </a:p>
        </p:txBody>
      </p:sp>
      <p:sp>
        <p:nvSpPr>
          <p:cNvPr id="44" name="AutoShape 74">
            <a:extLst>
              <a:ext uri="{FF2B5EF4-FFF2-40B4-BE49-F238E27FC236}">
                <a16:creationId xmlns:a16="http://schemas.microsoft.com/office/drawing/2014/main" xmlns="" id="{EBD9345D-14B2-49D4-ACB6-D664735F5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6623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5</a:t>
            </a:r>
          </a:p>
        </p:txBody>
      </p:sp>
      <p:sp>
        <p:nvSpPr>
          <p:cNvPr id="45" name="AutoShape 75">
            <a:extLst>
              <a:ext uri="{FF2B5EF4-FFF2-40B4-BE49-F238E27FC236}">
                <a16:creationId xmlns:a16="http://schemas.microsoft.com/office/drawing/2014/main" xmlns="" id="{919B20A2-0D9B-41A2-96A8-5A6FF02E9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0810" y="532181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4</a:t>
            </a:r>
          </a:p>
        </p:txBody>
      </p:sp>
      <p:sp>
        <p:nvSpPr>
          <p:cNvPr id="46" name="AutoShape 64">
            <a:extLst>
              <a:ext uri="{FF2B5EF4-FFF2-40B4-BE49-F238E27FC236}">
                <a16:creationId xmlns:a16="http://schemas.microsoft.com/office/drawing/2014/main" xmlns="" id="{F6BEE05A-7472-4695-A908-4A6C07F31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4798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</a:t>
            </a:r>
          </a:p>
        </p:txBody>
      </p:sp>
      <p:sp>
        <p:nvSpPr>
          <p:cNvPr id="47" name="Oval 35">
            <a:extLst>
              <a:ext uri="{FF2B5EF4-FFF2-40B4-BE49-F238E27FC236}">
                <a16:creationId xmlns:a16="http://schemas.microsoft.com/office/drawing/2014/main" xmlns="" id="{DA41AACC-7A41-4654-9FE5-9AE60B3EB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73" y="960806"/>
            <a:ext cx="252412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L</a:t>
            </a:r>
          </a:p>
        </p:txBody>
      </p:sp>
      <p:sp>
        <p:nvSpPr>
          <p:cNvPr id="48" name="Oval 35">
            <a:extLst>
              <a:ext uri="{FF2B5EF4-FFF2-40B4-BE49-F238E27FC236}">
                <a16:creationId xmlns:a16="http://schemas.microsoft.com/office/drawing/2014/main" xmlns="" id="{C69EBADA-F831-4D04-B3AE-407A4CE53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7398" y="889368"/>
            <a:ext cx="250825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R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xmlns="" id="{94FF9BC2-C301-4C79-A654-3AE9B9B0DDEE}"/>
              </a:ext>
            </a:extLst>
          </p:cNvPr>
          <p:cNvSpPr txBox="1"/>
          <p:nvPr/>
        </p:nvSpPr>
        <p:spPr>
          <a:xfrm>
            <a:off x="1126101" y="132094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xmlns="" id="{E1ADC9FA-A541-4762-8EDD-EF7AD9BF67AB}"/>
              </a:ext>
            </a:extLst>
          </p:cNvPr>
          <p:cNvSpPr txBox="1"/>
          <p:nvPr/>
        </p:nvSpPr>
        <p:spPr>
          <a:xfrm>
            <a:off x="5176640" y="132094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51" name="Toelichting met PIJL-RECHTS 50"/>
          <p:cNvSpPr/>
          <p:nvPr/>
        </p:nvSpPr>
        <p:spPr>
          <a:xfrm rot="19424183">
            <a:off x="1160077" y="2367438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2" name="Toelichting met PIJL-RECHTS 51"/>
          <p:cNvSpPr/>
          <p:nvPr/>
        </p:nvSpPr>
        <p:spPr>
          <a:xfrm>
            <a:off x="5273433" y="3387652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3" name="Toelichting met PIJL-RECHTS 52"/>
          <p:cNvSpPr/>
          <p:nvPr/>
        </p:nvSpPr>
        <p:spPr>
          <a:xfrm rot="13266217">
            <a:off x="6936266" y="4423135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4" name="Toelichting met PIJL-RECHTS 53"/>
          <p:cNvSpPr/>
          <p:nvPr/>
        </p:nvSpPr>
        <p:spPr>
          <a:xfrm rot="13417048">
            <a:off x="7541161" y="2525722"/>
            <a:ext cx="458709" cy="368459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5" name="Toelichting met PIJL-RECHTS 54"/>
          <p:cNvSpPr/>
          <p:nvPr/>
        </p:nvSpPr>
        <p:spPr>
          <a:xfrm rot="16200000">
            <a:off x="1058486" y="3725438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6" name="Toelichting met PIJL-RECHTS 55"/>
          <p:cNvSpPr/>
          <p:nvPr/>
        </p:nvSpPr>
        <p:spPr>
          <a:xfrm rot="16200000">
            <a:off x="3536952" y="2162378"/>
            <a:ext cx="471818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n>
                  <a:solidFill>
                    <a:srgbClr val="FFFF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</a:p>
        </p:txBody>
      </p:sp>
      <p:sp>
        <p:nvSpPr>
          <p:cNvPr id="57" name="Toelichting met PIJL-RECHTS 56"/>
          <p:cNvSpPr/>
          <p:nvPr/>
        </p:nvSpPr>
        <p:spPr>
          <a:xfrm>
            <a:off x="3039177" y="4679656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n>
                  <a:solidFill>
                    <a:srgbClr val="FFFF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endParaRPr lang="nl-NL" dirty="0">
              <a:ln>
                <a:solidFill>
                  <a:srgbClr val="FFFF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8" name="Toelichting met PIJL-RECHTS 57"/>
          <p:cNvSpPr/>
          <p:nvPr/>
        </p:nvSpPr>
        <p:spPr>
          <a:xfrm>
            <a:off x="1725957" y="2456011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n>
                  <a:solidFill>
                    <a:srgbClr val="FFFF00"/>
                  </a:solidFill>
                </a:ln>
              </a:rPr>
              <a:t>D</a:t>
            </a:r>
            <a:endParaRPr lang="nl-NL" dirty="0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9" name="Toelichting met PIJL-RECHTS 58"/>
          <p:cNvSpPr/>
          <p:nvPr/>
        </p:nvSpPr>
        <p:spPr>
          <a:xfrm rot="5400000">
            <a:off x="1391201" y="2065947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</a:rPr>
              <a:t>B</a:t>
            </a:r>
            <a:endParaRPr lang="nl-NL" dirty="0">
              <a:ln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0" name="Toelichting met PIJL-RECHTS 59"/>
          <p:cNvSpPr/>
          <p:nvPr/>
        </p:nvSpPr>
        <p:spPr>
          <a:xfrm rot="16200000">
            <a:off x="1681525" y="4780838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D</a:t>
            </a:r>
            <a:endParaRPr lang="nl-NL" dirty="0">
              <a:ln>
                <a:solidFill>
                  <a:srgbClr val="FFFF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1" name="Toelichting met PIJL-RECHTS 60"/>
          <p:cNvSpPr/>
          <p:nvPr/>
        </p:nvSpPr>
        <p:spPr>
          <a:xfrm rot="19618954">
            <a:off x="1538087" y="3597344"/>
            <a:ext cx="488428" cy="346469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2" name="Toelichting met PIJL-RECHTS 61"/>
          <p:cNvSpPr/>
          <p:nvPr/>
        </p:nvSpPr>
        <p:spPr>
          <a:xfrm rot="14318093">
            <a:off x="4765516" y="3144499"/>
            <a:ext cx="458470" cy="370477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3" name="Toelichting met PIJL-RECHTS 62"/>
          <p:cNvSpPr/>
          <p:nvPr/>
        </p:nvSpPr>
        <p:spPr>
          <a:xfrm rot="16200000">
            <a:off x="4317197" y="4401842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n>
                  <a:solidFill>
                    <a:srgbClr val="FFFF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endParaRPr lang="nl-NL" dirty="0">
              <a:ln>
                <a:solidFill>
                  <a:srgbClr val="FFFF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Toelichting met PIJL-RECHTS 63"/>
          <p:cNvSpPr/>
          <p:nvPr/>
        </p:nvSpPr>
        <p:spPr>
          <a:xfrm rot="5400000">
            <a:off x="3410397" y="362153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B</a:t>
            </a:r>
            <a:endParaRPr lang="nl-NL" dirty="0">
              <a:ln>
                <a:solidFill>
                  <a:srgbClr val="FFFF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5" name="Toelichting met PIJL-RECHTS 64"/>
          <p:cNvSpPr/>
          <p:nvPr/>
        </p:nvSpPr>
        <p:spPr>
          <a:xfrm>
            <a:off x="5471543" y="464511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</a:rPr>
              <a:t>C</a:t>
            </a:r>
            <a:endParaRPr lang="nl-NL" dirty="0">
              <a:ln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6" name="Toelichting met PIJL-RECHTS 65"/>
          <p:cNvSpPr/>
          <p:nvPr/>
        </p:nvSpPr>
        <p:spPr>
          <a:xfrm rot="16200000">
            <a:off x="5773808" y="4313788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n>
                  <a:solidFill>
                    <a:srgbClr val="FFFF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endParaRPr lang="nl-NL" dirty="0">
              <a:ln>
                <a:solidFill>
                  <a:srgbClr val="FFFF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7" name="Toelichting met PIJL-RECHTS 66"/>
          <p:cNvSpPr/>
          <p:nvPr/>
        </p:nvSpPr>
        <p:spPr>
          <a:xfrm>
            <a:off x="7107959" y="3895588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68" name="Toelichting met PIJL-RECHTS 67"/>
          <p:cNvSpPr/>
          <p:nvPr/>
        </p:nvSpPr>
        <p:spPr>
          <a:xfrm rot="17958493">
            <a:off x="5036741" y="2250767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9" name="Toelichting met PIJL-RECHTS 68"/>
          <p:cNvSpPr/>
          <p:nvPr/>
        </p:nvSpPr>
        <p:spPr>
          <a:xfrm rot="15490590">
            <a:off x="5507205" y="2308326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n>
                  <a:solidFill>
                    <a:srgbClr val="FFFF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nl-NL" dirty="0">
              <a:ln>
                <a:solidFill>
                  <a:srgbClr val="FFFF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0" name="Toelichting met PIJL-RECHTS 69"/>
          <p:cNvSpPr/>
          <p:nvPr/>
        </p:nvSpPr>
        <p:spPr>
          <a:xfrm rot="5400000">
            <a:off x="7071770" y="2402882"/>
            <a:ext cx="478477" cy="353236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n>
                  <a:solidFill>
                    <a:srgbClr val="FFFF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endParaRPr lang="nl-NL" dirty="0">
              <a:ln>
                <a:solidFill>
                  <a:srgbClr val="FFFF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Toelichting met PIJL-RECHTS 70"/>
          <p:cNvSpPr/>
          <p:nvPr/>
        </p:nvSpPr>
        <p:spPr>
          <a:xfrm rot="5400000">
            <a:off x="7551987" y="2143641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n>
                  <a:solidFill>
                    <a:srgbClr val="FFFF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nl-NL" dirty="0">
              <a:ln>
                <a:solidFill>
                  <a:srgbClr val="FFFF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9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6185" y="5640901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Anita</a:t>
            </a:r>
            <a:endParaRPr lang="nl-NL" altLang="nl-NL" sz="1000" dirty="0"/>
          </a:p>
        </p:txBody>
      </p:sp>
      <p:sp>
        <p:nvSpPr>
          <p:cNvPr id="96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9585" y="562366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err="1" smtClean="0"/>
              <a:t>Piebe</a:t>
            </a:r>
            <a:endParaRPr lang="nl-NL" altLang="nl-NL" sz="1000" dirty="0"/>
          </a:p>
        </p:txBody>
      </p:sp>
      <p:sp>
        <p:nvSpPr>
          <p:cNvPr id="97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0600" y="633115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Dick</a:t>
            </a:r>
            <a:endParaRPr lang="nl-NL" altLang="nl-NL" sz="1000" dirty="0"/>
          </a:p>
        </p:txBody>
      </p:sp>
      <p:sp>
        <p:nvSpPr>
          <p:cNvPr id="2" name="Half kader 1"/>
          <p:cNvSpPr/>
          <p:nvPr/>
        </p:nvSpPr>
        <p:spPr>
          <a:xfrm flipH="1">
            <a:off x="4025273" y="6127662"/>
            <a:ext cx="2049824" cy="576163"/>
          </a:xfrm>
          <a:prstGeom prst="halfFrame">
            <a:avLst>
              <a:gd name="adj1" fmla="val 25441"/>
              <a:gd name="adj2" fmla="val 19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7" name="Half kader 106"/>
          <p:cNvSpPr/>
          <p:nvPr/>
        </p:nvSpPr>
        <p:spPr>
          <a:xfrm>
            <a:off x="3106303" y="6127662"/>
            <a:ext cx="1971908" cy="567770"/>
          </a:xfrm>
          <a:prstGeom prst="halfFrame">
            <a:avLst>
              <a:gd name="adj1" fmla="val 25441"/>
              <a:gd name="adj2" fmla="val 19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Afgeronde rechthoek 3"/>
          <p:cNvSpPr/>
          <p:nvPr/>
        </p:nvSpPr>
        <p:spPr>
          <a:xfrm>
            <a:off x="2288439" y="2903554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B</a:t>
            </a:r>
          </a:p>
        </p:txBody>
      </p:sp>
      <p:sp>
        <p:nvSpPr>
          <p:cNvPr id="110" name="Afgeronde rechthoek 109"/>
          <p:cNvSpPr/>
          <p:nvPr/>
        </p:nvSpPr>
        <p:spPr>
          <a:xfrm>
            <a:off x="6291378" y="2904315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</a:t>
            </a:r>
            <a:endParaRPr lang="nl-NL" dirty="0"/>
          </a:p>
        </p:txBody>
      </p:sp>
      <p:sp>
        <p:nvSpPr>
          <p:cNvPr id="111" name="Afgeronde rechthoek 110"/>
          <p:cNvSpPr/>
          <p:nvPr/>
        </p:nvSpPr>
        <p:spPr>
          <a:xfrm>
            <a:off x="2312001" y="4668682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</a:t>
            </a:r>
            <a:endParaRPr lang="nl-NL" dirty="0"/>
          </a:p>
        </p:txBody>
      </p:sp>
      <p:sp>
        <p:nvSpPr>
          <p:cNvPr id="112" name="Afgeronde rechthoek 111"/>
          <p:cNvSpPr/>
          <p:nvPr/>
        </p:nvSpPr>
        <p:spPr>
          <a:xfrm>
            <a:off x="6259580" y="4679656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C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516451" y="162849"/>
            <a:ext cx="1282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True Colors</a:t>
            </a:r>
            <a:endParaRPr lang="nl-NL" dirty="0"/>
          </a:p>
        </p:txBody>
      </p:sp>
      <p:sp>
        <p:nvSpPr>
          <p:cNvPr id="113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901" y="1412778"/>
            <a:ext cx="398119" cy="36442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/>
              <a:t>bas</a:t>
            </a:r>
          </a:p>
        </p:txBody>
      </p:sp>
      <p:sp>
        <p:nvSpPr>
          <p:cNvPr id="114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60" y="1412777"/>
            <a:ext cx="414349" cy="364424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/>
              <a:t>alt</a:t>
            </a:r>
          </a:p>
        </p:txBody>
      </p:sp>
      <p:sp>
        <p:nvSpPr>
          <p:cNvPr id="115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1951" y="1412777"/>
            <a:ext cx="406272" cy="37872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/>
              <a:t>Tenor</a:t>
            </a:r>
          </a:p>
        </p:txBody>
      </p:sp>
      <p:sp>
        <p:nvSpPr>
          <p:cNvPr id="116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353" y="1412777"/>
            <a:ext cx="416472" cy="380866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err="1" smtClean="0"/>
              <a:t>Sopr</a:t>
            </a:r>
            <a:r>
              <a:rPr lang="nl-NL" altLang="nl-NL" sz="1000" dirty="0" smtClean="0"/>
              <a:t> </a:t>
            </a:r>
            <a:endParaRPr lang="nl-NL" altLang="nl-NL" sz="1000" dirty="0"/>
          </a:p>
        </p:txBody>
      </p:sp>
      <p:sp>
        <p:nvSpPr>
          <p:cNvPr id="3" name="Tekstvak 2"/>
          <p:cNvSpPr txBox="1"/>
          <p:nvPr/>
        </p:nvSpPr>
        <p:spPr>
          <a:xfrm>
            <a:off x="1750642" y="2035295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rgbClr val="FF0000"/>
                </a:solidFill>
              </a:rPr>
              <a:t>1</a:t>
            </a:r>
            <a:endParaRPr lang="nl-NL" sz="900" dirty="0">
              <a:solidFill>
                <a:srgbClr val="FF0000"/>
              </a:solidFill>
            </a:endParaRPr>
          </a:p>
        </p:txBody>
      </p:sp>
      <p:sp>
        <p:nvSpPr>
          <p:cNvPr id="108" name="Tekstvak 107"/>
          <p:cNvSpPr txBox="1"/>
          <p:nvPr/>
        </p:nvSpPr>
        <p:spPr>
          <a:xfrm>
            <a:off x="6170779" y="4496820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rgbClr val="FF0000"/>
                </a:solidFill>
              </a:rPr>
              <a:t>12</a:t>
            </a:r>
            <a:endParaRPr lang="nl-NL" sz="900" dirty="0">
              <a:solidFill>
                <a:srgbClr val="FF0000"/>
              </a:solidFill>
            </a:endParaRPr>
          </a:p>
        </p:txBody>
      </p:sp>
      <p:sp>
        <p:nvSpPr>
          <p:cNvPr id="109" name="Tekstvak 108"/>
          <p:cNvSpPr txBox="1"/>
          <p:nvPr/>
        </p:nvSpPr>
        <p:spPr>
          <a:xfrm>
            <a:off x="7362437" y="3844776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rgbClr val="FF0000"/>
                </a:solidFill>
              </a:rPr>
              <a:t>13</a:t>
            </a:r>
            <a:endParaRPr lang="nl-NL" sz="900" dirty="0">
              <a:solidFill>
                <a:srgbClr val="FF0000"/>
              </a:solidFill>
            </a:endParaRPr>
          </a:p>
        </p:txBody>
      </p:sp>
      <p:sp>
        <p:nvSpPr>
          <p:cNvPr id="117" name="Tekstvak 116"/>
          <p:cNvSpPr txBox="1"/>
          <p:nvPr/>
        </p:nvSpPr>
        <p:spPr>
          <a:xfrm>
            <a:off x="6913579" y="2358489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rgbClr val="FF0000"/>
                </a:solidFill>
              </a:rPr>
              <a:t>14</a:t>
            </a:r>
            <a:endParaRPr lang="nl-NL" sz="900" dirty="0">
              <a:solidFill>
                <a:srgbClr val="FF0000"/>
              </a:solidFill>
            </a:endParaRPr>
          </a:p>
        </p:txBody>
      </p:sp>
      <p:sp>
        <p:nvSpPr>
          <p:cNvPr id="118" name="Tekstvak 117"/>
          <p:cNvSpPr txBox="1"/>
          <p:nvPr/>
        </p:nvSpPr>
        <p:spPr>
          <a:xfrm>
            <a:off x="5765702" y="4859676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rgbClr val="FF0000"/>
                </a:solidFill>
              </a:rPr>
              <a:t>15</a:t>
            </a:r>
            <a:endParaRPr lang="nl-NL" sz="900" dirty="0">
              <a:solidFill>
                <a:srgbClr val="FF0000"/>
              </a:solidFill>
            </a:endParaRPr>
          </a:p>
        </p:txBody>
      </p:sp>
      <p:sp>
        <p:nvSpPr>
          <p:cNvPr id="119" name="Tekstvak 118"/>
          <p:cNvSpPr txBox="1"/>
          <p:nvPr/>
        </p:nvSpPr>
        <p:spPr>
          <a:xfrm>
            <a:off x="7928913" y="2199976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rgbClr val="FF0000"/>
                </a:solidFill>
              </a:rPr>
              <a:t>16</a:t>
            </a:r>
            <a:endParaRPr lang="nl-NL" sz="900" dirty="0">
              <a:solidFill>
                <a:srgbClr val="FF0000"/>
              </a:solidFill>
            </a:endParaRPr>
          </a:p>
        </p:txBody>
      </p:sp>
      <p:sp>
        <p:nvSpPr>
          <p:cNvPr id="120" name="Tekstvak 119"/>
          <p:cNvSpPr txBox="1"/>
          <p:nvPr/>
        </p:nvSpPr>
        <p:spPr>
          <a:xfrm>
            <a:off x="4584753" y="3286042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rgbClr val="FF0000"/>
                </a:solidFill>
              </a:rPr>
              <a:t>17</a:t>
            </a:r>
            <a:endParaRPr lang="nl-NL" sz="900" dirty="0">
              <a:solidFill>
                <a:srgbClr val="FF0000"/>
              </a:solidFill>
            </a:endParaRPr>
          </a:p>
        </p:txBody>
      </p:sp>
      <p:sp>
        <p:nvSpPr>
          <p:cNvPr id="121" name="Tekstvak 120"/>
          <p:cNvSpPr txBox="1"/>
          <p:nvPr/>
        </p:nvSpPr>
        <p:spPr>
          <a:xfrm>
            <a:off x="4924929" y="2579500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rgbClr val="FF0000"/>
                </a:solidFill>
              </a:rPr>
              <a:t>18</a:t>
            </a:r>
            <a:endParaRPr lang="nl-NL" sz="900" dirty="0">
              <a:solidFill>
                <a:srgbClr val="FF0000"/>
              </a:solidFill>
            </a:endParaRPr>
          </a:p>
        </p:txBody>
      </p:sp>
      <p:sp>
        <p:nvSpPr>
          <p:cNvPr id="122" name="Tekstvak 121"/>
          <p:cNvSpPr txBox="1"/>
          <p:nvPr/>
        </p:nvSpPr>
        <p:spPr>
          <a:xfrm>
            <a:off x="5922584" y="2500269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rgbClr val="FF0000"/>
                </a:solidFill>
              </a:rPr>
              <a:t>19</a:t>
            </a:r>
            <a:endParaRPr lang="nl-NL" sz="900" dirty="0">
              <a:solidFill>
                <a:srgbClr val="FF0000"/>
              </a:solidFill>
            </a:endParaRPr>
          </a:p>
        </p:txBody>
      </p:sp>
      <p:sp>
        <p:nvSpPr>
          <p:cNvPr id="123" name="Tekstvak 122"/>
          <p:cNvSpPr txBox="1"/>
          <p:nvPr/>
        </p:nvSpPr>
        <p:spPr>
          <a:xfrm>
            <a:off x="1750642" y="2796909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24" name="Tekstvak 123"/>
          <p:cNvSpPr txBox="1"/>
          <p:nvPr/>
        </p:nvSpPr>
        <p:spPr>
          <a:xfrm>
            <a:off x="3791914" y="3480921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rgbClr val="FF0000"/>
                </a:solidFill>
              </a:rPr>
              <a:t>2</a:t>
            </a:r>
            <a:endParaRPr lang="nl-NL" sz="900" dirty="0">
              <a:solidFill>
                <a:srgbClr val="FF0000"/>
              </a:solidFill>
            </a:endParaRPr>
          </a:p>
        </p:txBody>
      </p:sp>
      <p:sp>
        <p:nvSpPr>
          <p:cNvPr id="125" name="Tekstvak 124"/>
          <p:cNvSpPr txBox="1"/>
          <p:nvPr/>
        </p:nvSpPr>
        <p:spPr>
          <a:xfrm>
            <a:off x="1483583" y="347064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rgbClr val="FF0000"/>
                </a:solidFill>
              </a:rPr>
              <a:t>3</a:t>
            </a:r>
            <a:endParaRPr lang="nl-NL" sz="900" dirty="0">
              <a:solidFill>
                <a:srgbClr val="FF0000"/>
              </a:solidFill>
            </a:endParaRPr>
          </a:p>
        </p:txBody>
      </p:sp>
      <p:sp>
        <p:nvSpPr>
          <p:cNvPr id="126" name="Tekstvak 125"/>
          <p:cNvSpPr txBox="1"/>
          <p:nvPr/>
        </p:nvSpPr>
        <p:spPr>
          <a:xfrm>
            <a:off x="3891386" y="2479739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rgbClr val="FF0000"/>
                </a:solidFill>
              </a:rPr>
              <a:t>4</a:t>
            </a:r>
            <a:endParaRPr lang="nl-NL" sz="900" dirty="0">
              <a:solidFill>
                <a:srgbClr val="FF0000"/>
              </a:solidFill>
            </a:endParaRPr>
          </a:p>
        </p:txBody>
      </p:sp>
      <p:sp>
        <p:nvSpPr>
          <p:cNvPr id="127" name="Tekstvak 126"/>
          <p:cNvSpPr txBox="1"/>
          <p:nvPr/>
        </p:nvSpPr>
        <p:spPr>
          <a:xfrm>
            <a:off x="4703924" y="4341442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rgbClr val="FF0000"/>
                </a:solidFill>
              </a:rPr>
              <a:t>5</a:t>
            </a:r>
            <a:endParaRPr lang="nl-NL" sz="900" dirty="0">
              <a:solidFill>
                <a:srgbClr val="FF0000"/>
              </a:solidFill>
            </a:endParaRPr>
          </a:p>
        </p:txBody>
      </p:sp>
      <p:sp>
        <p:nvSpPr>
          <p:cNvPr id="128" name="Tekstvak 127"/>
          <p:cNvSpPr txBox="1"/>
          <p:nvPr/>
        </p:nvSpPr>
        <p:spPr>
          <a:xfrm>
            <a:off x="1616471" y="5138493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rgbClr val="FF0000"/>
                </a:solidFill>
              </a:rPr>
              <a:t>6</a:t>
            </a:r>
            <a:endParaRPr lang="nl-NL" sz="900" dirty="0">
              <a:solidFill>
                <a:srgbClr val="FF0000"/>
              </a:solidFill>
            </a:endParaRPr>
          </a:p>
        </p:txBody>
      </p:sp>
      <p:sp>
        <p:nvSpPr>
          <p:cNvPr id="129" name="Tekstvak 128"/>
          <p:cNvSpPr txBox="1"/>
          <p:nvPr/>
        </p:nvSpPr>
        <p:spPr>
          <a:xfrm>
            <a:off x="3301886" y="4904993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rgbClr val="FF0000"/>
                </a:solidFill>
              </a:rPr>
              <a:t>8</a:t>
            </a:r>
            <a:endParaRPr lang="nl-NL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33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6491" y="4500755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Nico</a:t>
            </a:r>
            <a:endParaRPr lang="nl-NL" altLang="nl-NL" sz="1000" dirty="0"/>
          </a:p>
        </p:txBody>
      </p:sp>
      <p:sp>
        <p:nvSpPr>
          <p:cNvPr id="106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4879" y="5324095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Willem</a:t>
            </a:r>
            <a:endParaRPr lang="nl-NL" altLang="nl-NL" sz="1000" dirty="0"/>
          </a:p>
        </p:txBody>
      </p:sp>
      <p:sp>
        <p:nvSpPr>
          <p:cNvPr id="103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9151" y="5256755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Bert</a:t>
            </a:r>
            <a:endParaRPr lang="nl-NL" altLang="nl-NL" sz="1000" dirty="0"/>
          </a:p>
        </p:txBody>
      </p:sp>
      <p:sp>
        <p:nvSpPr>
          <p:cNvPr id="2054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960" y="1840349"/>
            <a:ext cx="494476" cy="51578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Petra</a:t>
            </a:r>
            <a:endParaRPr lang="nl-NL" altLang="nl-NL" sz="1000" dirty="0"/>
          </a:p>
        </p:txBody>
      </p:sp>
      <p:sp>
        <p:nvSpPr>
          <p:cNvPr id="85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2253" y="2320931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Irene</a:t>
            </a:r>
            <a:endParaRPr lang="nl-NL" altLang="nl-NL" sz="1000" dirty="0"/>
          </a:p>
        </p:txBody>
      </p:sp>
      <p:sp>
        <p:nvSpPr>
          <p:cNvPr id="86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962" y="535112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Sonja </a:t>
            </a:r>
            <a:endParaRPr lang="nl-NL" altLang="nl-NL" sz="1000" dirty="0"/>
          </a:p>
        </p:txBody>
      </p:sp>
      <p:sp>
        <p:nvSpPr>
          <p:cNvPr id="90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709" y="5330030"/>
            <a:ext cx="494476" cy="51578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Ingrid</a:t>
            </a:r>
            <a:endParaRPr lang="nl-NL" altLang="nl-NL" sz="1000" dirty="0"/>
          </a:p>
        </p:txBody>
      </p:sp>
      <p:sp>
        <p:nvSpPr>
          <p:cNvPr id="91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8787" y="3189531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Evelien</a:t>
            </a:r>
            <a:endParaRPr lang="nl-NL" altLang="nl-NL" sz="1000" dirty="0"/>
          </a:p>
        </p:txBody>
      </p:sp>
      <p:sp>
        <p:nvSpPr>
          <p:cNvPr id="92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2948" y="2073822"/>
            <a:ext cx="518610" cy="49421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Juul</a:t>
            </a:r>
            <a:endParaRPr lang="nl-NL" altLang="nl-NL" sz="1000" dirty="0"/>
          </a:p>
        </p:txBody>
      </p:sp>
      <p:sp>
        <p:nvSpPr>
          <p:cNvPr id="93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6681" y="371394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Charlotte</a:t>
            </a:r>
            <a:endParaRPr lang="nl-NL" altLang="nl-NL" sz="1000" dirty="0"/>
          </a:p>
        </p:txBody>
      </p:sp>
      <p:sp>
        <p:nvSpPr>
          <p:cNvPr id="94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8406" y="4031483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Trudie</a:t>
            </a:r>
            <a:endParaRPr lang="nl-NL" altLang="nl-NL" sz="1000" dirty="0"/>
          </a:p>
        </p:txBody>
      </p:sp>
      <p:sp>
        <p:nvSpPr>
          <p:cNvPr id="95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2253" y="3733700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Wies</a:t>
            </a:r>
            <a:endParaRPr lang="nl-NL" altLang="nl-NL" sz="1000" dirty="0"/>
          </a:p>
        </p:txBody>
      </p:sp>
      <p:sp>
        <p:nvSpPr>
          <p:cNvPr id="87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699" y="2278114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Linda</a:t>
            </a:r>
            <a:endParaRPr lang="nl-NL" altLang="nl-NL" sz="1000" dirty="0"/>
          </a:p>
        </p:txBody>
      </p:sp>
      <p:sp>
        <p:nvSpPr>
          <p:cNvPr id="88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115" y="3253585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Monica</a:t>
            </a:r>
            <a:endParaRPr lang="nl-NL" altLang="nl-NL" sz="1000" dirty="0"/>
          </a:p>
        </p:txBody>
      </p:sp>
      <p:sp>
        <p:nvSpPr>
          <p:cNvPr id="105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6086" y="5194630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Peter</a:t>
            </a:r>
            <a:endParaRPr lang="nl-NL" altLang="nl-NL" sz="1000" dirty="0"/>
          </a:p>
        </p:txBody>
      </p:sp>
      <p:sp>
        <p:nvSpPr>
          <p:cNvPr id="98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2694" y="448997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John</a:t>
            </a:r>
            <a:endParaRPr lang="nl-NL" altLang="nl-NL" sz="1000" dirty="0"/>
          </a:p>
        </p:txBody>
      </p:sp>
      <p:sp>
        <p:nvSpPr>
          <p:cNvPr id="99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1097" y="4752755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Andries</a:t>
            </a:r>
            <a:endParaRPr lang="nl-NL" altLang="nl-NL" sz="1000" dirty="0"/>
          </a:p>
        </p:txBody>
      </p:sp>
      <p:sp>
        <p:nvSpPr>
          <p:cNvPr id="101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986" y="4563123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Lex</a:t>
            </a:r>
            <a:endParaRPr lang="nl-NL" altLang="nl-NL" sz="1000" dirty="0"/>
          </a:p>
        </p:txBody>
      </p:sp>
      <p:sp>
        <p:nvSpPr>
          <p:cNvPr id="102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8748" y="528056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Aad</a:t>
            </a:r>
            <a:endParaRPr lang="nl-NL" altLang="nl-NL" sz="1000" dirty="0"/>
          </a:p>
        </p:txBody>
      </p:sp>
      <p:sp>
        <p:nvSpPr>
          <p:cNvPr id="81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8606" y="3526781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Jose</a:t>
            </a:r>
            <a:endParaRPr lang="nl-NL" altLang="nl-NL" sz="1000" dirty="0"/>
          </a:p>
        </p:txBody>
      </p:sp>
      <p:sp>
        <p:nvSpPr>
          <p:cNvPr id="82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364" y="3654941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Fieke</a:t>
            </a:r>
            <a:endParaRPr lang="nl-NL" altLang="nl-NL" sz="1000" dirty="0"/>
          </a:p>
        </p:txBody>
      </p:sp>
      <p:sp>
        <p:nvSpPr>
          <p:cNvPr id="83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5172" y="2912325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Joke</a:t>
            </a:r>
            <a:endParaRPr lang="nl-NL" altLang="nl-NL" sz="1000" dirty="0"/>
          </a:p>
        </p:txBody>
      </p:sp>
      <p:sp>
        <p:nvSpPr>
          <p:cNvPr id="77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290" y="3985700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Trudie</a:t>
            </a:r>
            <a:endParaRPr lang="nl-NL" altLang="nl-NL" sz="1000" dirty="0"/>
          </a:p>
        </p:txBody>
      </p:sp>
      <p:sp>
        <p:nvSpPr>
          <p:cNvPr id="74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635" y="342116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Anne</a:t>
            </a:r>
            <a:endParaRPr lang="nl-NL" altLang="nl-NL" sz="1000" dirty="0"/>
          </a:p>
        </p:txBody>
      </p:sp>
      <p:sp>
        <p:nvSpPr>
          <p:cNvPr id="78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758" y="209824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Barbara</a:t>
            </a:r>
            <a:endParaRPr lang="nl-NL" altLang="nl-NL" sz="1000" dirty="0"/>
          </a:p>
        </p:txBody>
      </p:sp>
      <p:sp>
        <p:nvSpPr>
          <p:cNvPr id="79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020" y="385983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Elles</a:t>
            </a:r>
            <a:endParaRPr lang="nl-NL" altLang="nl-NL" sz="1000" dirty="0"/>
          </a:p>
        </p:txBody>
      </p:sp>
      <p:sp>
        <p:nvSpPr>
          <p:cNvPr id="76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031" y="226632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Marja</a:t>
            </a:r>
            <a:endParaRPr lang="nl-NL" altLang="nl-NL" sz="1000" dirty="0"/>
          </a:p>
        </p:txBody>
      </p:sp>
      <p:sp>
        <p:nvSpPr>
          <p:cNvPr id="75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151" y="192144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Anita</a:t>
            </a:r>
            <a:endParaRPr lang="nl-NL" altLang="nl-NL" sz="1000" dirty="0"/>
          </a:p>
        </p:txBody>
      </p:sp>
      <p:sp>
        <p:nvSpPr>
          <p:cNvPr id="73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532" y="233979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Christa</a:t>
            </a:r>
            <a:endParaRPr lang="nl-NL" altLang="nl-NL" sz="1000" dirty="0"/>
          </a:p>
        </p:txBody>
      </p:sp>
      <p:sp>
        <p:nvSpPr>
          <p:cNvPr id="72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841" y="429056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Josephine</a:t>
            </a:r>
            <a:endParaRPr lang="nl-NL" altLang="nl-NL" sz="1000" dirty="0"/>
          </a:p>
        </p:txBody>
      </p:sp>
      <p:sp>
        <p:nvSpPr>
          <p:cNvPr id="29" name="Text Box 5">
            <a:extLst>
              <a:ext uri="{FF2B5EF4-FFF2-40B4-BE49-F238E27FC236}">
                <a16:creationId xmlns:a16="http://schemas.microsoft.com/office/drawing/2014/main" xmlns="" id="{489A94DF-EB48-49B2-9EC8-140E6B924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323" y="1105268"/>
            <a:ext cx="1439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l-NL" altLang="nl-NL" sz="1000"/>
              <a:t>Publiek</a:t>
            </a:r>
          </a:p>
        </p:txBody>
      </p:sp>
      <p:sp>
        <p:nvSpPr>
          <p:cNvPr id="30" name="Line 43">
            <a:extLst>
              <a:ext uri="{FF2B5EF4-FFF2-40B4-BE49-F238E27FC236}">
                <a16:creationId xmlns:a16="http://schemas.microsoft.com/office/drawing/2014/main" xmlns="" id="{FC1ABB35-80A6-4AAB-9C9D-A07EA8B2B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983" y="1829443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1" name="AutoShape 61">
            <a:extLst>
              <a:ext uri="{FF2B5EF4-FFF2-40B4-BE49-F238E27FC236}">
                <a16:creationId xmlns:a16="http://schemas.microsoft.com/office/drawing/2014/main" xmlns="" id="{1DB94E9C-189C-4B4F-8C7C-2E2751A62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660" y="532181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15</a:t>
            </a:r>
          </a:p>
        </p:txBody>
      </p:sp>
      <p:sp>
        <p:nvSpPr>
          <p:cNvPr id="32" name="AutoShape 62">
            <a:extLst>
              <a:ext uri="{FF2B5EF4-FFF2-40B4-BE49-F238E27FC236}">
                <a16:creationId xmlns:a16="http://schemas.microsoft.com/office/drawing/2014/main" xmlns="" id="{A9FDCDE4-0E69-4440-BAAB-FADF126C9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60" y="529006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16</a:t>
            </a:r>
          </a:p>
        </p:txBody>
      </p:sp>
      <p:sp>
        <p:nvSpPr>
          <p:cNvPr id="33" name="AutoShape 63">
            <a:extLst>
              <a:ext uri="{FF2B5EF4-FFF2-40B4-BE49-F238E27FC236}">
                <a16:creationId xmlns:a16="http://schemas.microsoft.com/office/drawing/2014/main" xmlns="" id="{DB9ECA5F-F1DB-4756-930C-A651E17A7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673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14</a:t>
            </a:r>
          </a:p>
        </p:txBody>
      </p:sp>
      <p:sp>
        <p:nvSpPr>
          <p:cNvPr id="34" name="AutoShape 64">
            <a:extLst>
              <a:ext uri="{FF2B5EF4-FFF2-40B4-BE49-F238E27FC236}">
                <a16:creationId xmlns:a16="http://schemas.microsoft.com/office/drawing/2014/main" xmlns="" id="{6D018DA1-31BD-4ED2-A665-65E2E1425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073" y="53059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2</a:t>
            </a:r>
          </a:p>
        </p:txBody>
      </p:sp>
      <p:sp>
        <p:nvSpPr>
          <p:cNvPr id="35" name="AutoShape 65">
            <a:extLst>
              <a:ext uri="{FF2B5EF4-FFF2-40B4-BE49-F238E27FC236}">
                <a16:creationId xmlns:a16="http://schemas.microsoft.com/office/drawing/2014/main" xmlns="" id="{36770FA1-FD5E-43CB-8A8C-28E28F05C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0235" y="532181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3</a:t>
            </a:r>
          </a:p>
        </p:txBody>
      </p:sp>
      <p:sp>
        <p:nvSpPr>
          <p:cNvPr id="36" name="AutoShape 66">
            <a:extLst>
              <a:ext uri="{FF2B5EF4-FFF2-40B4-BE49-F238E27FC236}">
                <a16:creationId xmlns:a16="http://schemas.microsoft.com/office/drawing/2014/main" xmlns="" id="{603326AD-A500-4814-B374-86DFD470C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0748" y="532181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13</a:t>
            </a:r>
          </a:p>
        </p:txBody>
      </p:sp>
      <p:sp>
        <p:nvSpPr>
          <p:cNvPr id="37" name="AutoShape 67">
            <a:extLst>
              <a:ext uri="{FF2B5EF4-FFF2-40B4-BE49-F238E27FC236}">
                <a16:creationId xmlns:a16="http://schemas.microsoft.com/office/drawing/2014/main" xmlns="" id="{F07B12BF-06E6-4AC3-AD2E-D93296874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6523" y="532181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12</a:t>
            </a:r>
          </a:p>
        </p:txBody>
      </p:sp>
      <p:sp>
        <p:nvSpPr>
          <p:cNvPr id="38" name="AutoShape 68">
            <a:extLst>
              <a:ext uri="{FF2B5EF4-FFF2-40B4-BE49-F238E27FC236}">
                <a16:creationId xmlns:a16="http://schemas.microsoft.com/office/drawing/2014/main" xmlns="" id="{E3299751-C909-4165-9B7C-00CE5950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9598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11</a:t>
            </a:r>
          </a:p>
        </p:txBody>
      </p:sp>
      <p:sp>
        <p:nvSpPr>
          <p:cNvPr id="39" name="AutoShape 69">
            <a:extLst>
              <a:ext uri="{FF2B5EF4-FFF2-40B4-BE49-F238E27FC236}">
                <a16:creationId xmlns:a16="http://schemas.microsoft.com/office/drawing/2014/main" xmlns="" id="{9976B154-8E0F-48FA-BBD8-E37BF1548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260" y="529006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10</a:t>
            </a:r>
          </a:p>
        </p:txBody>
      </p:sp>
      <p:sp>
        <p:nvSpPr>
          <p:cNvPr id="40" name="AutoShape 70">
            <a:extLst>
              <a:ext uri="{FF2B5EF4-FFF2-40B4-BE49-F238E27FC236}">
                <a16:creationId xmlns:a16="http://schemas.microsoft.com/office/drawing/2014/main" xmlns="" id="{B8ADB6C0-8717-44B6-836D-439DD2AD9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273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9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xmlns="" id="{7B0851C6-68FF-4B57-8CD7-36901F571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048" y="529006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8</a:t>
            </a:r>
          </a:p>
        </p:txBody>
      </p:sp>
      <p:sp>
        <p:nvSpPr>
          <p:cNvPr id="42" name="AutoShape 72">
            <a:extLst>
              <a:ext uri="{FF2B5EF4-FFF2-40B4-BE49-F238E27FC236}">
                <a16:creationId xmlns:a16="http://schemas.microsoft.com/office/drawing/2014/main" xmlns="" id="{E3ADBAB1-E23E-443F-AE8D-F8CE73DD7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8885" y="532181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7</a:t>
            </a:r>
          </a:p>
        </p:txBody>
      </p:sp>
      <p:sp>
        <p:nvSpPr>
          <p:cNvPr id="43" name="AutoShape 73">
            <a:extLst>
              <a:ext uri="{FF2B5EF4-FFF2-40B4-BE49-F238E27FC236}">
                <a16:creationId xmlns:a16="http://schemas.microsoft.com/office/drawing/2014/main" xmlns="" id="{CD49BA1B-446C-4C60-BFB7-EE726F138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960" y="529006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6</a:t>
            </a:r>
          </a:p>
        </p:txBody>
      </p:sp>
      <p:sp>
        <p:nvSpPr>
          <p:cNvPr id="44" name="AutoShape 74">
            <a:extLst>
              <a:ext uri="{FF2B5EF4-FFF2-40B4-BE49-F238E27FC236}">
                <a16:creationId xmlns:a16="http://schemas.microsoft.com/office/drawing/2014/main" xmlns="" id="{EBD9345D-14B2-49D4-ACB6-D664735F5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6623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5</a:t>
            </a:r>
          </a:p>
        </p:txBody>
      </p:sp>
      <p:sp>
        <p:nvSpPr>
          <p:cNvPr id="45" name="AutoShape 75">
            <a:extLst>
              <a:ext uri="{FF2B5EF4-FFF2-40B4-BE49-F238E27FC236}">
                <a16:creationId xmlns:a16="http://schemas.microsoft.com/office/drawing/2014/main" xmlns="" id="{919B20A2-0D9B-41A2-96A8-5A6FF02E9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0810" y="532181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4</a:t>
            </a:r>
          </a:p>
        </p:txBody>
      </p:sp>
      <p:sp>
        <p:nvSpPr>
          <p:cNvPr id="46" name="AutoShape 64">
            <a:extLst>
              <a:ext uri="{FF2B5EF4-FFF2-40B4-BE49-F238E27FC236}">
                <a16:creationId xmlns:a16="http://schemas.microsoft.com/office/drawing/2014/main" xmlns="" id="{F6BEE05A-7472-4695-A908-4A6C07F31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4798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</a:t>
            </a:r>
          </a:p>
        </p:txBody>
      </p:sp>
      <p:sp>
        <p:nvSpPr>
          <p:cNvPr id="47" name="Oval 35">
            <a:extLst>
              <a:ext uri="{FF2B5EF4-FFF2-40B4-BE49-F238E27FC236}">
                <a16:creationId xmlns:a16="http://schemas.microsoft.com/office/drawing/2014/main" xmlns="" id="{DA41AACC-7A41-4654-9FE5-9AE60B3EB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73" y="960806"/>
            <a:ext cx="252412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L</a:t>
            </a:r>
          </a:p>
        </p:txBody>
      </p:sp>
      <p:sp>
        <p:nvSpPr>
          <p:cNvPr id="48" name="Oval 35">
            <a:extLst>
              <a:ext uri="{FF2B5EF4-FFF2-40B4-BE49-F238E27FC236}">
                <a16:creationId xmlns:a16="http://schemas.microsoft.com/office/drawing/2014/main" xmlns="" id="{C69EBADA-F831-4D04-B3AE-407A4CE53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7398" y="889368"/>
            <a:ext cx="250825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R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xmlns="" id="{94FF9BC2-C301-4C79-A654-3AE9B9B0DDEE}"/>
              </a:ext>
            </a:extLst>
          </p:cNvPr>
          <p:cNvSpPr txBox="1"/>
          <p:nvPr/>
        </p:nvSpPr>
        <p:spPr>
          <a:xfrm>
            <a:off x="1126101" y="132094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xmlns="" id="{E1ADC9FA-A541-4762-8EDD-EF7AD9BF67AB}"/>
              </a:ext>
            </a:extLst>
          </p:cNvPr>
          <p:cNvSpPr txBox="1"/>
          <p:nvPr/>
        </p:nvSpPr>
        <p:spPr>
          <a:xfrm>
            <a:off x="5176640" y="132094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51" name="Toelichting met PIJL-RECHTS 50"/>
          <p:cNvSpPr/>
          <p:nvPr/>
        </p:nvSpPr>
        <p:spPr>
          <a:xfrm rot="19395467">
            <a:off x="2627509" y="6128896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3" name="Toelichting met PIJL-RECHTS 52"/>
          <p:cNvSpPr/>
          <p:nvPr/>
        </p:nvSpPr>
        <p:spPr>
          <a:xfrm rot="13367498">
            <a:off x="6132088" y="6128897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5" name="Toelichting met PIJL-RECHTS 54"/>
          <p:cNvSpPr/>
          <p:nvPr/>
        </p:nvSpPr>
        <p:spPr>
          <a:xfrm rot="2376918">
            <a:off x="3505787" y="5695641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6" name="Toelichting met PIJL-RECHTS 55"/>
          <p:cNvSpPr/>
          <p:nvPr/>
        </p:nvSpPr>
        <p:spPr>
          <a:xfrm rot="16200000">
            <a:off x="2515978" y="3493149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7" name="Toelichting met PIJL-RECHTS 56"/>
          <p:cNvSpPr/>
          <p:nvPr/>
        </p:nvSpPr>
        <p:spPr>
          <a:xfrm rot="13534211">
            <a:off x="2907230" y="4887103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8" name="Toelichting met PIJL-RECHTS 57"/>
          <p:cNvSpPr/>
          <p:nvPr/>
        </p:nvSpPr>
        <p:spPr>
          <a:xfrm rot="18086244">
            <a:off x="3047737" y="2400645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59" name="Toelichting met PIJL-RECHTS 58"/>
          <p:cNvSpPr/>
          <p:nvPr/>
        </p:nvSpPr>
        <p:spPr>
          <a:xfrm rot="19680197">
            <a:off x="2799237" y="2124103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n>
                  <a:solidFill>
                    <a:srgbClr val="FFFF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endParaRPr lang="nl-NL" dirty="0">
              <a:ln>
                <a:solidFill>
                  <a:srgbClr val="FFFF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Toelichting met PIJL-RECHTS 59"/>
          <p:cNvSpPr/>
          <p:nvPr/>
        </p:nvSpPr>
        <p:spPr>
          <a:xfrm rot="19130181">
            <a:off x="1777883" y="4769152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61" name="Toelichting met PIJL-RECHTS 60"/>
          <p:cNvSpPr/>
          <p:nvPr/>
        </p:nvSpPr>
        <p:spPr>
          <a:xfrm rot="18575133">
            <a:off x="1853676" y="2950296"/>
            <a:ext cx="488428" cy="346469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62" name="Toelichting met PIJL-RECHTS 61"/>
          <p:cNvSpPr/>
          <p:nvPr/>
        </p:nvSpPr>
        <p:spPr>
          <a:xfrm rot="14318093">
            <a:off x="6860736" y="4766688"/>
            <a:ext cx="458470" cy="370477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63" name="Toelichting met PIJL-RECHTS 62"/>
          <p:cNvSpPr/>
          <p:nvPr/>
        </p:nvSpPr>
        <p:spPr>
          <a:xfrm rot="17638571">
            <a:off x="2179725" y="5171106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64" name="Toelichting met PIJL-RECHTS 63"/>
          <p:cNvSpPr/>
          <p:nvPr/>
        </p:nvSpPr>
        <p:spPr>
          <a:xfrm rot="18113999">
            <a:off x="2059592" y="3408250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65" name="Toelichting met PIJL-RECHTS 64"/>
          <p:cNvSpPr/>
          <p:nvPr/>
        </p:nvSpPr>
        <p:spPr>
          <a:xfrm rot="15241429">
            <a:off x="6425931" y="5266610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66" name="Toelichting met PIJL-RECHTS 65"/>
          <p:cNvSpPr/>
          <p:nvPr/>
        </p:nvSpPr>
        <p:spPr>
          <a:xfrm rot="20175672">
            <a:off x="5823903" y="5049707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67" name="Toelichting met PIJL-RECHTS 66"/>
          <p:cNvSpPr/>
          <p:nvPr/>
        </p:nvSpPr>
        <p:spPr>
          <a:xfrm rot="13106386">
            <a:off x="6832406" y="305697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68" name="Toelichting met PIJL-RECHTS 67"/>
          <p:cNvSpPr/>
          <p:nvPr/>
        </p:nvSpPr>
        <p:spPr>
          <a:xfrm rot="14672869">
            <a:off x="6475987" y="3524753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69" name="Toelichting met PIJL-RECHTS 68"/>
          <p:cNvSpPr/>
          <p:nvPr/>
        </p:nvSpPr>
        <p:spPr>
          <a:xfrm rot="17980546">
            <a:off x="5940825" y="3430585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70" name="Toelichting met PIJL-RECHTS 69"/>
          <p:cNvSpPr/>
          <p:nvPr/>
        </p:nvSpPr>
        <p:spPr>
          <a:xfrm rot="14809452" flipV="1">
            <a:off x="5630511" y="2434129"/>
            <a:ext cx="478477" cy="353236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C</a:t>
            </a:r>
            <a:endParaRPr lang="nl-NL" dirty="0">
              <a:ln>
                <a:solidFill>
                  <a:srgbClr val="FFFF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1" name="Toelichting met PIJL-RECHTS 70"/>
          <p:cNvSpPr/>
          <p:nvPr/>
        </p:nvSpPr>
        <p:spPr>
          <a:xfrm rot="12857062">
            <a:off x="5918413" y="2140911"/>
            <a:ext cx="467544" cy="360040"/>
          </a:xfrm>
          <a:prstGeom prst="rightArrowCallout">
            <a:avLst>
              <a:gd name="adj1" fmla="val 0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n>
                  <a:solidFill>
                    <a:srgbClr val="FFFF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</a:p>
        </p:txBody>
      </p:sp>
      <p:sp>
        <p:nvSpPr>
          <p:cNvPr id="89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363" y="5875661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Anita</a:t>
            </a:r>
            <a:endParaRPr lang="nl-NL" altLang="nl-NL" sz="1000" dirty="0"/>
          </a:p>
        </p:txBody>
      </p:sp>
      <p:sp>
        <p:nvSpPr>
          <p:cNvPr id="96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606" y="5838381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err="1" smtClean="0"/>
              <a:t>Piebe</a:t>
            </a:r>
            <a:endParaRPr lang="nl-NL" altLang="nl-NL" sz="1000" dirty="0"/>
          </a:p>
        </p:txBody>
      </p:sp>
      <p:sp>
        <p:nvSpPr>
          <p:cNvPr id="97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5981" y="630891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Dick</a:t>
            </a:r>
            <a:endParaRPr lang="nl-NL" altLang="nl-NL" sz="1000" dirty="0"/>
          </a:p>
        </p:txBody>
      </p:sp>
      <p:sp>
        <p:nvSpPr>
          <p:cNvPr id="2" name="Half kader 1"/>
          <p:cNvSpPr/>
          <p:nvPr/>
        </p:nvSpPr>
        <p:spPr>
          <a:xfrm flipH="1">
            <a:off x="4025273" y="6127662"/>
            <a:ext cx="2049824" cy="576163"/>
          </a:xfrm>
          <a:prstGeom prst="halfFrame">
            <a:avLst>
              <a:gd name="adj1" fmla="val 25441"/>
              <a:gd name="adj2" fmla="val 19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7" name="Half kader 106"/>
          <p:cNvSpPr/>
          <p:nvPr/>
        </p:nvSpPr>
        <p:spPr>
          <a:xfrm>
            <a:off x="3106303" y="6127662"/>
            <a:ext cx="1971908" cy="567770"/>
          </a:xfrm>
          <a:prstGeom prst="halfFrame">
            <a:avLst>
              <a:gd name="adj1" fmla="val 25441"/>
              <a:gd name="adj2" fmla="val 19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8" name="Toelichting met PIJL-RECHTS 107"/>
          <p:cNvSpPr/>
          <p:nvPr/>
        </p:nvSpPr>
        <p:spPr>
          <a:xfrm rot="2198392">
            <a:off x="4086514" y="5707066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09" name="Toelichting met PIJL-RECHTS 108"/>
          <p:cNvSpPr/>
          <p:nvPr/>
        </p:nvSpPr>
        <p:spPr>
          <a:xfrm rot="7772079">
            <a:off x="4593725" y="5740988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4" name="Afgeronde rechthoek 3"/>
          <p:cNvSpPr/>
          <p:nvPr/>
        </p:nvSpPr>
        <p:spPr>
          <a:xfrm>
            <a:off x="2306138" y="2880977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</a:t>
            </a:r>
            <a:endParaRPr lang="nl-NL" dirty="0"/>
          </a:p>
        </p:txBody>
      </p:sp>
      <p:sp>
        <p:nvSpPr>
          <p:cNvPr id="110" name="Afgeronde rechthoek 109"/>
          <p:cNvSpPr/>
          <p:nvPr/>
        </p:nvSpPr>
        <p:spPr>
          <a:xfrm>
            <a:off x="6259579" y="2915583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</a:t>
            </a:r>
          </a:p>
        </p:txBody>
      </p:sp>
      <p:sp>
        <p:nvSpPr>
          <p:cNvPr id="111" name="Afgeronde rechthoek 110"/>
          <p:cNvSpPr/>
          <p:nvPr/>
        </p:nvSpPr>
        <p:spPr>
          <a:xfrm>
            <a:off x="2312001" y="4668682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</a:t>
            </a:r>
            <a:endParaRPr lang="nl-NL" dirty="0"/>
          </a:p>
        </p:txBody>
      </p:sp>
      <p:sp>
        <p:nvSpPr>
          <p:cNvPr id="112" name="Afgeronde rechthoek 111"/>
          <p:cNvSpPr/>
          <p:nvPr/>
        </p:nvSpPr>
        <p:spPr>
          <a:xfrm>
            <a:off x="6259580" y="4679656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C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16451" y="162849"/>
            <a:ext cx="1282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Sway</a:t>
            </a:r>
            <a:endParaRPr lang="nl-NL" dirty="0"/>
          </a:p>
        </p:txBody>
      </p:sp>
      <p:sp>
        <p:nvSpPr>
          <p:cNvPr id="113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901" y="1412778"/>
            <a:ext cx="398119" cy="36442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/>
              <a:t>bas</a:t>
            </a:r>
          </a:p>
        </p:txBody>
      </p:sp>
      <p:sp>
        <p:nvSpPr>
          <p:cNvPr id="114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60" y="1412777"/>
            <a:ext cx="414349" cy="364424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/>
              <a:t>alt</a:t>
            </a:r>
          </a:p>
        </p:txBody>
      </p:sp>
      <p:sp>
        <p:nvSpPr>
          <p:cNvPr id="115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1951" y="1412777"/>
            <a:ext cx="406272" cy="37872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/>
              <a:t>Tenor</a:t>
            </a:r>
          </a:p>
        </p:txBody>
      </p:sp>
      <p:sp>
        <p:nvSpPr>
          <p:cNvPr id="116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353" y="1412777"/>
            <a:ext cx="416472" cy="380866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err="1" smtClean="0"/>
              <a:t>Sopr</a:t>
            </a:r>
            <a:r>
              <a:rPr lang="nl-NL" altLang="nl-NL" sz="1000" dirty="0" smtClean="0"/>
              <a:t> </a:t>
            </a:r>
            <a:endParaRPr lang="nl-NL" altLang="nl-NL" sz="1000" dirty="0"/>
          </a:p>
        </p:txBody>
      </p:sp>
      <p:sp>
        <p:nvSpPr>
          <p:cNvPr id="117" name="Tekstvak 116"/>
          <p:cNvSpPr txBox="1"/>
          <p:nvPr/>
        </p:nvSpPr>
        <p:spPr>
          <a:xfrm>
            <a:off x="6049339" y="2643183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rgbClr val="FF0000"/>
                </a:solidFill>
              </a:rPr>
              <a:t>14</a:t>
            </a:r>
            <a:endParaRPr lang="nl-NL" sz="900" dirty="0">
              <a:solidFill>
                <a:srgbClr val="FF0000"/>
              </a:solidFill>
            </a:endParaRPr>
          </a:p>
        </p:txBody>
      </p:sp>
      <p:sp>
        <p:nvSpPr>
          <p:cNvPr id="118" name="Tekstvak 117"/>
          <p:cNvSpPr txBox="1"/>
          <p:nvPr/>
        </p:nvSpPr>
        <p:spPr>
          <a:xfrm>
            <a:off x="6259580" y="2050796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rgbClr val="FF0000"/>
                </a:solidFill>
              </a:rPr>
              <a:t>16</a:t>
            </a:r>
            <a:endParaRPr lang="nl-NL" sz="900" dirty="0">
              <a:solidFill>
                <a:srgbClr val="FF0000"/>
              </a:solidFill>
            </a:endParaRPr>
          </a:p>
        </p:txBody>
      </p:sp>
      <p:sp>
        <p:nvSpPr>
          <p:cNvPr id="119" name="Tekstvak 118"/>
          <p:cNvSpPr txBox="1"/>
          <p:nvPr/>
        </p:nvSpPr>
        <p:spPr>
          <a:xfrm>
            <a:off x="2613422" y="2035497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rgbClr val="FF0000"/>
                </a:solidFill>
              </a:rPr>
              <a:t>1</a:t>
            </a:r>
            <a:endParaRPr lang="nl-NL" sz="900" dirty="0">
              <a:solidFill>
                <a:srgbClr val="FF0000"/>
              </a:solidFill>
            </a:endParaRPr>
          </a:p>
        </p:txBody>
      </p:sp>
      <p:sp>
        <p:nvSpPr>
          <p:cNvPr id="120" name="Tekstvak 119"/>
          <p:cNvSpPr txBox="1"/>
          <p:nvPr/>
        </p:nvSpPr>
        <p:spPr>
          <a:xfrm>
            <a:off x="3331484" y="2796909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>
                <a:solidFill>
                  <a:srgbClr val="FF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00644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5141" y="207828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Lex</a:t>
            </a:r>
            <a:endParaRPr lang="nl-NL" altLang="nl-NL" sz="1000" dirty="0"/>
          </a:p>
        </p:txBody>
      </p:sp>
      <p:sp>
        <p:nvSpPr>
          <p:cNvPr id="106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0143" y="279049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Peter</a:t>
            </a:r>
            <a:endParaRPr lang="nl-NL" altLang="nl-NL" sz="1000" dirty="0"/>
          </a:p>
        </p:txBody>
      </p:sp>
      <p:sp>
        <p:nvSpPr>
          <p:cNvPr id="103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289" y="327673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Bert</a:t>
            </a:r>
            <a:endParaRPr lang="nl-NL" altLang="nl-NL" sz="1000" dirty="0"/>
          </a:p>
        </p:txBody>
      </p:sp>
      <p:sp>
        <p:nvSpPr>
          <p:cNvPr id="2054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 rot="1955958">
            <a:off x="4867299" y="3538327"/>
            <a:ext cx="494476" cy="51578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Sonja</a:t>
            </a:r>
            <a:endParaRPr lang="nl-NL" altLang="nl-NL" sz="1000" dirty="0"/>
          </a:p>
        </p:txBody>
      </p:sp>
      <p:sp>
        <p:nvSpPr>
          <p:cNvPr id="85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5960" y="214736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Juul</a:t>
            </a:r>
            <a:endParaRPr lang="nl-NL" altLang="nl-NL" sz="1000" dirty="0"/>
          </a:p>
        </p:txBody>
      </p:sp>
      <p:sp>
        <p:nvSpPr>
          <p:cNvPr id="86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640" y="451997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Evelien</a:t>
            </a:r>
            <a:endParaRPr lang="nl-NL" altLang="nl-NL" sz="1000" dirty="0"/>
          </a:p>
        </p:txBody>
      </p:sp>
      <p:sp>
        <p:nvSpPr>
          <p:cNvPr id="90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 rot="18883054">
            <a:off x="5336871" y="3519186"/>
            <a:ext cx="494476" cy="51578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Ingrid</a:t>
            </a:r>
            <a:endParaRPr lang="nl-NL" altLang="nl-NL" sz="1000" dirty="0"/>
          </a:p>
        </p:txBody>
      </p:sp>
      <p:sp>
        <p:nvSpPr>
          <p:cNvPr id="91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4714" y="502397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Linda</a:t>
            </a:r>
            <a:endParaRPr lang="nl-NL" altLang="nl-NL" sz="1000" dirty="0"/>
          </a:p>
        </p:txBody>
      </p:sp>
      <p:sp>
        <p:nvSpPr>
          <p:cNvPr id="92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2710" y="2425164"/>
            <a:ext cx="518610" cy="49421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Irene</a:t>
            </a:r>
            <a:endParaRPr lang="nl-NL" altLang="nl-NL" sz="1000" dirty="0"/>
          </a:p>
        </p:txBody>
      </p:sp>
      <p:sp>
        <p:nvSpPr>
          <p:cNvPr id="93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3610" y="380880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Wies</a:t>
            </a:r>
            <a:endParaRPr lang="nl-NL" altLang="nl-NL" sz="1000" dirty="0"/>
          </a:p>
        </p:txBody>
      </p:sp>
      <p:sp>
        <p:nvSpPr>
          <p:cNvPr id="94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0273" y="422956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Petra</a:t>
            </a:r>
            <a:endParaRPr lang="nl-NL" altLang="nl-NL" sz="1000" dirty="0"/>
          </a:p>
        </p:txBody>
      </p:sp>
      <p:sp>
        <p:nvSpPr>
          <p:cNvPr id="95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610" y="451997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Monica</a:t>
            </a:r>
            <a:endParaRPr lang="nl-NL" altLang="nl-NL" sz="1000" dirty="0"/>
          </a:p>
        </p:txBody>
      </p:sp>
      <p:sp>
        <p:nvSpPr>
          <p:cNvPr id="87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 rot="21394977">
            <a:off x="6553116" y="538020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900" dirty="0" smtClean="0"/>
              <a:t>Charlotte</a:t>
            </a:r>
            <a:endParaRPr lang="nl-NL" altLang="nl-NL" sz="900" dirty="0"/>
          </a:p>
        </p:txBody>
      </p:sp>
      <p:sp>
        <p:nvSpPr>
          <p:cNvPr id="88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4223" y="426797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err="1" smtClean="0"/>
              <a:t>Tudie</a:t>
            </a:r>
            <a:endParaRPr lang="nl-NL" altLang="nl-NL" sz="1000" dirty="0"/>
          </a:p>
        </p:txBody>
      </p:sp>
      <p:sp>
        <p:nvSpPr>
          <p:cNvPr id="105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5328" y="2837754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Andries</a:t>
            </a:r>
            <a:endParaRPr lang="nl-NL" altLang="nl-NL" sz="1000" dirty="0"/>
          </a:p>
        </p:txBody>
      </p:sp>
      <p:sp>
        <p:nvSpPr>
          <p:cNvPr id="98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116" y="2149840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John</a:t>
            </a:r>
            <a:endParaRPr lang="nl-NL" altLang="nl-NL" sz="1000" dirty="0"/>
          </a:p>
        </p:txBody>
      </p:sp>
      <p:sp>
        <p:nvSpPr>
          <p:cNvPr id="99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8379" y="330038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Willem</a:t>
            </a:r>
            <a:endParaRPr lang="nl-NL" altLang="nl-NL" sz="1000" dirty="0"/>
          </a:p>
        </p:txBody>
      </p:sp>
      <p:sp>
        <p:nvSpPr>
          <p:cNvPr id="101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9938" y="280003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Aad</a:t>
            </a:r>
            <a:endParaRPr lang="nl-NL" altLang="nl-NL" sz="1000" dirty="0"/>
          </a:p>
        </p:txBody>
      </p:sp>
      <p:sp>
        <p:nvSpPr>
          <p:cNvPr id="102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 rot="21348375">
            <a:off x="2875714" y="277683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Nico</a:t>
            </a:r>
            <a:endParaRPr lang="nl-NL" altLang="nl-NL" sz="1000" dirty="0"/>
          </a:p>
        </p:txBody>
      </p:sp>
      <p:sp>
        <p:nvSpPr>
          <p:cNvPr id="81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463" y="422956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Marja</a:t>
            </a:r>
            <a:endParaRPr lang="nl-NL" altLang="nl-NL" sz="1000" dirty="0"/>
          </a:p>
        </p:txBody>
      </p:sp>
      <p:sp>
        <p:nvSpPr>
          <p:cNvPr id="82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277" y="414306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Joke</a:t>
            </a:r>
            <a:endParaRPr lang="nl-NL" altLang="nl-NL" sz="1000" dirty="0"/>
          </a:p>
        </p:txBody>
      </p:sp>
      <p:sp>
        <p:nvSpPr>
          <p:cNvPr id="83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5468" y="483069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Anita</a:t>
            </a:r>
            <a:endParaRPr lang="nl-NL" altLang="nl-NL" sz="1000" dirty="0"/>
          </a:p>
        </p:txBody>
      </p:sp>
      <p:sp>
        <p:nvSpPr>
          <p:cNvPr id="77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728" y="213132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Barbara</a:t>
            </a:r>
            <a:endParaRPr lang="nl-NL" altLang="nl-NL" sz="1000" dirty="0"/>
          </a:p>
        </p:txBody>
      </p:sp>
      <p:sp>
        <p:nvSpPr>
          <p:cNvPr id="74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082" y="366698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Trudie</a:t>
            </a:r>
            <a:endParaRPr lang="nl-NL" altLang="nl-NL" sz="1000" dirty="0"/>
          </a:p>
        </p:txBody>
      </p:sp>
      <p:sp>
        <p:nvSpPr>
          <p:cNvPr id="78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089" y="2451853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Christa</a:t>
            </a:r>
            <a:endParaRPr lang="nl-NL" altLang="nl-NL" sz="1000" dirty="0"/>
          </a:p>
        </p:txBody>
      </p:sp>
      <p:sp>
        <p:nvSpPr>
          <p:cNvPr id="79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 rot="18836904">
            <a:off x="3840257" y="3495893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Jose</a:t>
            </a:r>
            <a:endParaRPr lang="nl-NL" altLang="nl-NL" sz="1000" dirty="0"/>
          </a:p>
        </p:txBody>
      </p:sp>
      <p:sp>
        <p:nvSpPr>
          <p:cNvPr id="76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792" y="531628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Anne</a:t>
            </a:r>
            <a:endParaRPr lang="nl-NL" altLang="nl-NL" sz="1000" dirty="0"/>
          </a:p>
        </p:txBody>
      </p:sp>
      <p:sp>
        <p:nvSpPr>
          <p:cNvPr id="75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801" y="4870060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Fieke</a:t>
            </a:r>
            <a:endParaRPr lang="nl-NL" altLang="nl-NL" sz="1000" dirty="0"/>
          </a:p>
        </p:txBody>
      </p:sp>
      <p:sp>
        <p:nvSpPr>
          <p:cNvPr id="73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901" y="401597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Josephine</a:t>
            </a:r>
            <a:endParaRPr lang="nl-NL" altLang="nl-NL" sz="1000" dirty="0"/>
          </a:p>
        </p:txBody>
      </p:sp>
      <p:sp>
        <p:nvSpPr>
          <p:cNvPr id="72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 rot="1007459">
            <a:off x="3374498" y="366479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Elles</a:t>
            </a:r>
            <a:endParaRPr lang="nl-NL" altLang="nl-NL" sz="1000" dirty="0"/>
          </a:p>
        </p:txBody>
      </p:sp>
      <p:sp>
        <p:nvSpPr>
          <p:cNvPr id="29" name="Text Box 5">
            <a:extLst>
              <a:ext uri="{FF2B5EF4-FFF2-40B4-BE49-F238E27FC236}">
                <a16:creationId xmlns:a16="http://schemas.microsoft.com/office/drawing/2014/main" xmlns="" id="{489A94DF-EB48-49B2-9EC8-140E6B924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323" y="1105268"/>
            <a:ext cx="1439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l-NL" altLang="nl-NL" sz="1000"/>
              <a:t>Publiek</a:t>
            </a:r>
          </a:p>
        </p:txBody>
      </p:sp>
      <p:sp>
        <p:nvSpPr>
          <p:cNvPr id="30" name="Line 43">
            <a:extLst>
              <a:ext uri="{FF2B5EF4-FFF2-40B4-BE49-F238E27FC236}">
                <a16:creationId xmlns:a16="http://schemas.microsoft.com/office/drawing/2014/main" xmlns="" id="{FC1ABB35-80A6-4AAB-9C9D-A07EA8B2B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379" y="1829443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1" name="AutoShape 61">
            <a:extLst>
              <a:ext uri="{FF2B5EF4-FFF2-40B4-BE49-F238E27FC236}">
                <a16:creationId xmlns:a16="http://schemas.microsoft.com/office/drawing/2014/main" xmlns="" id="{1DB94E9C-189C-4B4F-8C7C-2E2751A62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660" y="532181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15</a:t>
            </a:r>
          </a:p>
        </p:txBody>
      </p:sp>
      <p:sp>
        <p:nvSpPr>
          <p:cNvPr id="32" name="AutoShape 62">
            <a:extLst>
              <a:ext uri="{FF2B5EF4-FFF2-40B4-BE49-F238E27FC236}">
                <a16:creationId xmlns:a16="http://schemas.microsoft.com/office/drawing/2014/main" xmlns="" id="{A9FDCDE4-0E69-4440-BAAB-FADF126C9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60" y="529006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16</a:t>
            </a:r>
          </a:p>
        </p:txBody>
      </p:sp>
      <p:sp>
        <p:nvSpPr>
          <p:cNvPr id="33" name="AutoShape 63">
            <a:extLst>
              <a:ext uri="{FF2B5EF4-FFF2-40B4-BE49-F238E27FC236}">
                <a16:creationId xmlns:a16="http://schemas.microsoft.com/office/drawing/2014/main" xmlns="" id="{DB9ECA5F-F1DB-4756-930C-A651E17A7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673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14</a:t>
            </a:r>
          </a:p>
        </p:txBody>
      </p:sp>
      <p:sp>
        <p:nvSpPr>
          <p:cNvPr id="34" name="AutoShape 64">
            <a:extLst>
              <a:ext uri="{FF2B5EF4-FFF2-40B4-BE49-F238E27FC236}">
                <a16:creationId xmlns:a16="http://schemas.microsoft.com/office/drawing/2014/main" xmlns="" id="{6D018DA1-31BD-4ED2-A665-65E2E1425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073" y="53059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2</a:t>
            </a:r>
          </a:p>
        </p:txBody>
      </p:sp>
      <p:sp>
        <p:nvSpPr>
          <p:cNvPr id="35" name="AutoShape 65">
            <a:extLst>
              <a:ext uri="{FF2B5EF4-FFF2-40B4-BE49-F238E27FC236}">
                <a16:creationId xmlns:a16="http://schemas.microsoft.com/office/drawing/2014/main" xmlns="" id="{36770FA1-FD5E-43CB-8A8C-28E28F05C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0235" y="532181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3</a:t>
            </a:r>
          </a:p>
        </p:txBody>
      </p:sp>
      <p:sp>
        <p:nvSpPr>
          <p:cNvPr id="36" name="AutoShape 66">
            <a:extLst>
              <a:ext uri="{FF2B5EF4-FFF2-40B4-BE49-F238E27FC236}">
                <a16:creationId xmlns:a16="http://schemas.microsoft.com/office/drawing/2014/main" xmlns="" id="{603326AD-A500-4814-B374-86DFD470C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0748" y="532181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13</a:t>
            </a:r>
          </a:p>
        </p:txBody>
      </p:sp>
      <p:sp>
        <p:nvSpPr>
          <p:cNvPr id="37" name="AutoShape 67">
            <a:extLst>
              <a:ext uri="{FF2B5EF4-FFF2-40B4-BE49-F238E27FC236}">
                <a16:creationId xmlns:a16="http://schemas.microsoft.com/office/drawing/2014/main" xmlns="" id="{F07B12BF-06E6-4AC3-AD2E-D93296874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6523" y="532181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12</a:t>
            </a:r>
          </a:p>
        </p:txBody>
      </p:sp>
      <p:sp>
        <p:nvSpPr>
          <p:cNvPr id="38" name="AutoShape 68">
            <a:extLst>
              <a:ext uri="{FF2B5EF4-FFF2-40B4-BE49-F238E27FC236}">
                <a16:creationId xmlns:a16="http://schemas.microsoft.com/office/drawing/2014/main" xmlns="" id="{E3299751-C909-4165-9B7C-00CE5950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9598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11</a:t>
            </a:r>
          </a:p>
        </p:txBody>
      </p:sp>
      <p:sp>
        <p:nvSpPr>
          <p:cNvPr id="39" name="AutoShape 69">
            <a:extLst>
              <a:ext uri="{FF2B5EF4-FFF2-40B4-BE49-F238E27FC236}">
                <a16:creationId xmlns:a16="http://schemas.microsoft.com/office/drawing/2014/main" xmlns="" id="{9976B154-8E0F-48FA-BBD8-E37BF1548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260" y="529006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10</a:t>
            </a:r>
          </a:p>
        </p:txBody>
      </p:sp>
      <p:sp>
        <p:nvSpPr>
          <p:cNvPr id="40" name="AutoShape 70">
            <a:extLst>
              <a:ext uri="{FF2B5EF4-FFF2-40B4-BE49-F238E27FC236}">
                <a16:creationId xmlns:a16="http://schemas.microsoft.com/office/drawing/2014/main" xmlns="" id="{B8ADB6C0-8717-44B6-836D-439DD2AD9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273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9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xmlns="" id="{7B0851C6-68FF-4B57-8CD7-36901F571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048" y="529006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8</a:t>
            </a:r>
          </a:p>
        </p:txBody>
      </p:sp>
      <p:sp>
        <p:nvSpPr>
          <p:cNvPr id="42" name="AutoShape 72">
            <a:extLst>
              <a:ext uri="{FF2B5EF4-FFF2-40B4-BE49-F238E27FC236}">
                <a16:creationId xmlns:a16="http://schemas.microsoft.com/office/drawing/2014/main" xmlns="" id="{E3ADBAB1-E23E-443F-AE8D-F8CE73DD7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8885" y="532181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7</a:t>
            </a:r>
          </a:p>
        </p:txBody>
      </p:sp>
      <p:sp>
        <p:nvSpPr>
          <p:cNvPr id="43" name="AutoShape 73">
            <a:extLst>
              <a:ext uri="{FF2B5EF4-FFF2-40B4-BE49-F238E27FC236}">
                <a16:creationId xmlns:a16="http://schemas.microsoft.com/office/drawing/2014/main" xmlns="" id="{CD49BA1B-446C-4C60-BFB7-EE726F138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960" y="529006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6</a:t>
            </a:r>
          </a:p>
        </p:txBody>
      </p:sp>
      <p:sp>
        <p:nvSpPr>
          <p:cNvPr id="44" name="AutoShape 74">
            <a:extLst>
              <a:ext uri="{FF2B5EF4-FFF2-40B4-BE49-F238E27FC236}">
                <a16:creationId xmlns:a16="http://schemas.microsoft.com/office/drawing/2014/main" xmlns="" id="{EBD9345D-14B2-49D4-ACB6-D664735F5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6623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5</a:t>
            </a:r>
          </a:p>
        </p:txBody>
      </p:sp>
      <p:sp>
        <p:nvSpPr>
          <p:cNvPr id="45" name="AutoShape 75">
            <a:extLst>
              <a:ext uri="{FF2B5EF4-FFF2-40B4-BE49-F238E27FC236}">
                <a16:creationId xmlns:a16="http://schemas.microsoft.com/office/drawing/2014/main" xmlns="" id="{919B20A2-0D9B-41A2-96A8-5A6FF02E9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0810" y="532181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4</a:t>
            </a:r>
          </a:p>
        </p:txBody>
      </p:sp>
      <p:sp>
        <p:nvSpPr>
          <p:cNvPr id="46" name="AutoShape 64">
            <a:extLst>
              <a:ext uri="{FF2B5EF4-FFF2-40B4-BE49-F238E27FC236}">
                <a16:creationId xmlns:a16="http://schemas.microsoft.com/office/drawing/2014/main" xmlns="" id="{F6BEE05A-7472-4695-A908-4A6C07F31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4798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</a:t>
            </a:r>
          </a:p>
        </p:txBody>
      </p:sp>
      <p:sp>
        <p:nvSpPr>
          <p:cNvPr id="47" name="Oval 35">
            <a:extLst>
              <a:ext uri="{FF2B5EF4-FFF2-40B4-BE49-F238E27FC236}">
                <a16:creationId xmlns:a16="http://schemas.microsoft.com/office/drawing/2014/main" xmlns="" id="{DA41AACC-7A41-4654-9FE5-9AE60B3EB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73" y="960806"/>
            <a:ext cx="252412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L</a:t>
            </a:r>
          </a:p>
        </p:txBody>
      </p:sp>
      <p:sp>
        <p:nvSpPr>
          <p:cNvPr id="48" name="Oval 35">
            <a:extLst>
              <a:ext uri="{FF2B5EF4-FFF2-40B4-BE49-F238E27FC236}">
                <a16:creationId xmlns:a16="http://schemas.microsoft.com/office/drawing/2014/main" xmlns="" id="{C69EBADA-F831-4D04-B3AE-407A4CE53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7398" y="889368"/>
            <a:ext cx="250825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R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xmlns="" id="{94FF9BC2-C301-4C79-A654-3AE9B9B0DDEE}"/>
              </a:ext>
            </a:extLst>
          </p:cNvPr>
          <p:cNvSpPr txBox="1"/>
          <p:nvPr/>
        </p:nvSpPr>
        <p:spPr>
          <a:xfrm>
            <a:off x="1126101" y="132094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xmlns="" id="{E1ADC9FA-A541-4762-8EDD-EF7AD9BF67AB}"/>
              </a:ext>
            </a:extLst>
          </p:cNvPr>
          <p:cNvSpPr txBox="1"/>
          <p:nvPr/>
        </p:nvSpPr>
        <p:spPr>
          <a:xfrm>
            <a:off x="5176640" y="132094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51" name="Toelichting met PIJL-RECHTS 50"/>
          <p:cNvSpPr/>
          <p:nvPr/>
        </p:nvSpPr>
        <p:spPr>
          <a:xfrm rot="19395467">
            <a:off x="2627509" y="6128896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3" name="Toelichting met PIJL-RECHTS 52"/>
          <p:cNvSpPr/>
          <p:nvPr/>
        </p:nvSpPr>
        <p:spPr>
          <a:xfrm rot="13367498">
            <a:off x="6132088" y="6128897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5" name="Toelichting met PIJL-RECHTS 54"/>
          <p:cNvSpPr/>
          <p:nvPr/>
        </p:nvSpPr>
        <p:spPr>
          <a:xfrm rot="2376918">
            <a:off x="3505787" y="5695641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6" name="Toelichting met PIJL-RECHTS 55"/>
          <p:cNvSpPr/>
          <p:nvPr/>
        </p:nvSpPr>
        <p:spPr>
          <a:xfrm rot="16200000">
            <a:off x="2750516" y="300849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7" name="Toelichting met PIJL-RECHTS 56"/>
          <p:cNvSpPr/>
          <p:nvPr/>
        </p:nvSpPr>
        <p:spPr>
          <a:xfrm rot="13534211">
            <a:off x="2831063" y="4973563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8" name="Toelichting met PIJL-RECHTS 57"/>
          <p:cNvSpPr/>
          <p:nvPr/>
        </p:nvSpPr>
        <p:spPr>
          <a:xfrm rot="676147">
            <a:off x="1839590" y="2249113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9" name="Toelichting met PIJL-RECHTS 58"/>
          <p:cNvSpPr/>
          <p:nvPr/>
        </p:nvSpPr>
        <p:spPr>
          <a:xfrm rot="18338802">
            <a:off x="5823792" y="3087879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60" name="Toelichting met PIJL-RECHTS 59"/>
          <p:cNvSpPr/>
          <p:nvPr/>
        </p:nvSpPr>
        <p:spPr>
          <a:xfrm rot="19130181">
            <a:off x="1890386" y="4650678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61" name="Toelichting met PIJL-RECHTS 60"/>
          <p:cNvSpPr/>
          <p:nvPr/>
        </p:nvSpPr>
        <p:spPr>
          <a:xfrm rot="19613668">
            <a:off x="1800927" y="2756629"/>
            <a:ext cx="488428" cy="346469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62" name="Toelichting met PIJL-RECHTS 61"/>
          <p:cNvSpPr/>
          <p:nvPr/>
        </p:nvSpPr>
        <p:spPr>
          <a:xfrm rot="12916867">
            <a:off x="6894646" y="4827417"/>
            <a:ext cx="458470" cy="370477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63" name="Toelichting met PIJL-RECHTS 62"/>
          <p:cNvSpPr/>
          <p:nvPr/>
        </p:nvSpPr>
        <p:spPr>
          <a:xfrm rot="13399645">
            <a:off x="2214021" y="5136268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64" name="Toelichting met PIJL-RECHTS 63"/>
          <p:cNvSpPr/>
          <p:nvPr/>
        </p:nvSpPr>
        <p:spPr>
          <a:xfrm rot="16908149">
            <a:off x="2218302" y="3107487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65" name="Toelichting met PIJL-RECHTS 64"/>
          <p:cNvSpPr/>
          <p:nvPr/>
        </p:nvSpPr>
        <p:spPr>
          <a:xfrm rot="2488460">
            <a:off x="5795994" y="460839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66" name="Toelichting met PIJL-RECHTS 65"/>
          <p:cNvSpPr/>
          <p:nvPr/>
        </p:nvSpPr>
        <p:spPr>
          <a:xfrm rot="18580529">
            <a:off x="5895762" y="507411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67" name="Toelichting met PIJL-RECHTS 66"/>
          <p:cNvSpPr/>
          <p:nvPr/>
        </p:nvSpPr>
        <p:spPr>
          <a:xfrm rot="13439617">
            <a:off x="6841477" y="283861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68" name="Toelichting met PIJL-RECHTS 67"/>
          <p:cNvSpPr/>
          <p:nvPr/>
        </p:nvSpPr>
        <p:spPr>
          <a:xfrm rot="14672869">
            <a:off x="6324778" y="3198521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69" name="Toelichting met PIJL-RECHTS 68"/>
          <p:cNvSpPr/>
          <p:nvPr/>
        </p:nvSpPr>
        <p:spPr>
          <a:xfrm rot="14084516">
            <a:off x="6500829" y="5157872"/>
            <a:ext cx="467544" cy="360040"/>
          </a:xfrm>
          <a:prstGeom prst="rightArrowCallout">
            <a:avLst>
              <a:gd name="adj1" fmla="val 0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70" name="Toelichting met PIJL-RECHTS 69"/>
          <p:cNvSpPr/>
          <p:nvPr/>
        </p:nvSpPr>
        <p:spPr>
          <a:xfrm rot="7911916">
            <a:off x="2831350" y="4520210"/>
            <a:ext cx="478477" cy="353236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71" name="Toelichting met PIJL-RECHTS 70"/>
          <p:cNvSpPr/>
          <p:nvPr/>
        </p:nvSpPr>
        <p:spPr>
          <a:xfrm rot="6920482">
            <a:off x="6848452" y="2373820"/>
            <a:ext cx="467544" cy="360040"/>
          </a:xfrm>
          <a:prstGeom prst="rightArrowCallout">
            <a:avLst>
              <a:gd name="adj1" fmla="val 0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89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5299" y="5374060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Anita</a:t>
            </a:r>
            <a:endParaRPr lang="nl-NL" altLang="nl-NL" sz="1000" dirty="0"/>
          </a:p>
        </p:txBody>
      </p:sp>
      <p:sp>
        <p:nvSpPr>
          <p:cNvPr id="96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4552" y="527597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err="1" smtClean="0"/>
              <a:t>Piebe</a:t>
            </a:r>
            <a:endParaRPr lang="nl-NL" altLang="nl-NL" sz="1000" dirty="0"/>
          </a:p>
        </p:txBody>
      </p:sp>
      <p:sp>
        <p:nvSpPr>
          <p:cNvPr id="97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8254" y="6320391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Dick</a:t>
            </a:r>
            <a:endParaRPr lang="nl-NL" altLang="nl-NL" sz="1000" dirty="0"/>
          </a:p>
        </p:txBody>
      </p:sp>
      <p:sp>
        <p:nvSpPr>
          <p:cNvPr id="2" name="Half kader 1"/>
          <p:cNvSpPr/>
          <p:nvPr/>
        </p:nvSpPr>
        <p:spPr>
          <a:xfrm flipH="1">
            <a:off x="4025273" y="6127662"/>
            <a:ext cx="2049824" cy="576163"/>
          </a:xfrm>
          <a:prstGeom prst="halfFrame">
            <a:avLst>
              <a:gd name="adj1" fmla="val 25441"/>
              <a:gd name="adj2" fmla="val 19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7" name="Half kader 106"/>
          <p:cNvSpPr/>
          <p:nvPr/>
        </p:nvSpPr>
        <p:spPr>
          <a:xfrm>
            <a:off x="3106303" y="6127662"/>
            <a:ext cx="1971908" cy="567770"/>
          </a:xfrm>
          <a:prstGeom prst="halfFrame">
            <a:avLst>
              <a:gd name="adj1" fmla="val 25441"/>
              <a:gd name="adj2" fmla="val 19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8" name="Toelichting met PIJL-RECHTS 107"/>
          <p:cNvSpPr/>
          <p:nvPr/>
        </p:nvSpPr>
        <p:spPr>
          <a:xfrm rot="2198392">
            <a:off x="4086514" y="5707066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09" name="Toelichting met PIJL-RECHTS 108"/>
          <p:cNvSpPr/>
          <p:nvPr/>
        </p:nvSpPr>
        <p:spPr>
          <a:xfrm rot="7772079">
            <a:off x="4593725" y="5740988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4" name="Afgeronde rechthoek 3"/>
          <p:cNvSpPr/>
          <p:nvPr/>
        </p:nvSpPr>
        <p:spPr>
          <a:xfrm>
            <a:off x="2297141" y="2536519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0" name="Afgeronde rechthoek 109"/>
          <p:cNvSpPr/>
          <p:nvPr/>
        </p:nvSpPr>
        <p:spPr>
          <a:xfrm>
            <a:off x="6245266" y="2510656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1" name="Afgeronde rechthoek 110"/>
          <p:cNvSpPr/>
          <p:nvPr/>
        </p:nvSpPr>
        <p:spPr>
          <a:xfrm>
            <a:off x="2326679" y="4652404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2" name="Afgeronde rechthoek 111"/>
          <p:cNvSpPr/>
          <p:nvPr/>
        </p:nvSpPr>
        <p:spPr>
          <a:xfrm>
            <a:off x="6259580" y="4679656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516451" y="162849"/>
            <a:ext cx="218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 </a:t>
            </a:r>
            <a:r>
              <a:rPr lang="nl-NL" dirty="0" err="1" smtClean="0"/>
              <a:t>night</a:t>
            </a:r>
            <a:r>
              <a:rPr lang="nl-NL" dirty="0" smtClean="0"/>
              <a:t> like </a:t>
            </a:r>
            <a:r>
              <a:rPr lang="nl-NL" dirty="0" err="1" smtClean="0"/>
              <a:t>this</a:t>
            </a:r>
            <a:endParaRPr lang="nl-NL" dirty="0"/>
          </a:p>
        </p:txBody>
      </p:sp>
      <p:sp>
        <p:nvSpPr>
          <p:cNvPr id="113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901" y="1412778"/>
            <a:ext cx="398119" cy="36442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/>
              <a:t>bas</a:t>
            </a:r>
          </a:p>
        </p:txBody>
      </p:sp>
      <p:sp>
        <p:nvSpPr>
          <p:cNvPr id="114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60" y="1412777"/>
            <a:ext cx="414349" cy="364424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/>
              <a:t>alt</a:t>
            </a:r>
          </a:p>
        </p:txBody>
      </p:sp>
      <p:sp>
        <p:nvSpPr>
          <p:cNvPr id="115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1951" y="1412777"/>
            <a:ext cx="406272" cy="37872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/>
              <a:t>Tenor</a:t>
            </a:r>
          </a:p>
        </p:txBody>
      </p:sp>
      <p:sp>
        <p:nvSpPr>
          <p:cNvPr id="116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353" y="1412777"/>
            <a:ext cx="416472" cy="380866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err="1" smtClean="0"/>
              <a:t>Sopr</a:t>
            </a:r>
            <a:r>
              <a:rPr lang="nl-NL" altLang="nl-NL" sz="1000" dirty="0" smtClean="0"/>
              <a:t> </a:t>
            </a:r>
            <a:endParaRPr lang="nl-NL" altLang="nl-NL" sz="1000" dirty="0"/>
          </a:p>
        </p:txBody>
      </p:sp>
    </p:spTree>
    <p:extLst>
      <p:ext uri="{BB962C8B-B14F-4D97-AF65-F5344CB8AC3E}">
        <p14:creationId xmlns:p14="http://schemas.microsoft.com/office/powerpoint/2010/main" val="653814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 rot="21394977">
            <a:off x="6802066" y="5471331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900" dirty="0" smtClean="0"/>
              <a:t>Charlotte</a:t>
            </a:r>
            <a:endParaRPr lang="nl-NL" altLang="nl-NL" sz="900" dirty="0"/>
          </a:p>
        </p:txBody>
      </p:sp>
      <p:sp>
        <p:nvSpPr>
          <p:cNvPr id="29" name="Text Box 5">
            <a:extLst>
              <a:ext uri="{FF2B5EF4-FFF2-40B4-BE49-F238E27FC236}">
                <a16:creationId xmlns:a16="http://schemas.microsoft.com/office/drawing/2014/main" xmlns="" id="{489A94DF-EB48-49B2-9EC8-140E6B924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323" y="1105268"/>
            <a:ext cx="1439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l-NL" altLang="nl-NL" sz="1000"/>
              <a:t>Publiek</a:t>
            </a:r>
          </a:p>
        </p:txBody>
      </p:sp>
      <p:sp>
        <p:nvSpPr>
          <p:cNvPr id="30" name="Line 43">
            <a:extLst>
              <a:ext uri="{FF2B5EF4-FFF2-40B4-BE49-F238E27FC236}">
                <a16:creationId xmlns:a16="http://schemas.microsoft.com/office/drawing/2014/main" xmlns="" id="{FC1ABB35-80A6-4AAB-9C9D-A07EA8B2B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096" y="1829443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1" name="AutoShape 61">
            <a:extLst>
              <a:ext uri="{FF2B5EF4-FFF2-40B4-BE49-F238E27FC236}">
                <a16:creationId xmlns:a16="http://schemas.microsoft.com/office/drawing/2014/main" xmlns="" id="{1DB94E9C-189C-4B4F-8C7C-2E2751A62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660" y="532181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15</a:t>
            </a:r>
          </a:p>
        </p:txBody>
      </p:sp>
      <p:sp>
        <p:nvSpPr>
          <p:cNvPr id="32" name="AutoShape 62">
            <a:extLst>
              <a:ext uri="{FF2B5EF4-FFF2-40B4-BE49-F238E27FC236}">
                <a16:creationId xmlns:a16="http://schemas.microsoft.com/office/drawing/2014/main" xmlns="" id="{A9FDCDE4-0E69-4440-BAAB-FADF126C9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60" y="529006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16</a:t>
            </a:r>
          </a:p>
        </p:txBody>
      </p:sp>
      <p:sp>
        <p:nvSpPr>
          <p:cNvPr id="33" name="AutoShape 63">
            <a:extLst>
              <a:ext uri="{FF2B5EF4-FFF2-40B4-BE49-F238E27FC236}">
                <a16:creationId xmlns:a16="http://schemas.microsoft.com/office/drawing/2014/main" xmlns="" id="{DB9ECA5F-F1DB-4756-930C-A651E17A7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673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14</a:t>
            </a:r>
          </a:p>
        </p:txBody>
      </p:sp>
      <p:sp>
        <p:nvSpPr>
          <p:cNvPr id="34" name="AutoShape 64">
            <a:extLst>
              <a:ext uri="{FF2B5EF4-FFF2-40B4-BE49-F238E27FC236}">
                <a16:creationId xmlns:a16="http://schemas.microsoft.com/office/drawing/2014/main" xmlns="" id="{6D018DA1-31BD-4ED2-A665-65E2E1425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073" y="53059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2</a:t>
            </a:r>
          </a:p>
        </p:txBody>
      </p:sp>
      <p:sp>
        <p:nvSpPr>
          <p:cNvPr id="35" name="AutoShape 65">
            <a:extLst>
              <a:ext uri="{FF2B5EF4-FFF2-40B4-BE49-F238E27FC236}">
                <a16:creationId xmlns:a16="http://schemas.microsoft.com/office/drawing/2014/main" xmlns="" id="{36770FA1-FD5E-43CB-8A8C-28E28F05C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0235" y="532181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3</a:t>
            </a:r>
          </a:p>
        </p:txBody>
      </p:sp>
      <p:sp>
        <p:nvSpPr>
          <p:cNvPr id="36" name="AutoShape 66">
            <a:extLst>
              <a:ext uri="{FF2B5EF4-FFF2-40B4-BE49-F238E27FC236}">
                <a16:creationId xmlns:a16="http://schemas.microsoft.com/office/drawing/2014/main" xmlns="" id="{603326AD-A500-4814-B374-86DFD470C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0748" y="532181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13</a:t>
            </a:r>
          </a:p>
        </p:txBody>
      </p:sp>
      <p:sp>
        <p:nvSpPr>
          <p:cNvPr id="37" name="AutoShape 67">
            <a:extLst>
              <a:ext uri="{FF2B5EF4-FFF2-40B4-BE49-F238E27FC236}">
                <a16:creationId xmlns:a16="http://schemas.microsoft.com/office/drawing/2014/main" xmlns="" id="{F07B12BF-06E6-4AC3-AD2E-D93296874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6523" y="532181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12</a:t>
            </a:r>
          </a:p>
        </p:txBody>
      </p:sp>
      <p:sp>
        <p:nvSpPr>
          <p:cNvPr id="38" name="AutoShape 68">
            <a:extLst>
              <a:ext uri="{FF2B5EF4-FFF2-40B4-BE49-F238E27FC236}">
                <a16:creationId xmlns:a16="http://schemas.microsoft.com/office/drawing/2014/main" xmlns="" id="{E3299751-C909-4165-9B7C-00CE5950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9598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11</a:t>
            </a:r>
          </a:p>
        </p:txBody>
      </p:sp>
      <p:sp>
        <p:nvSpPr>
          <p:cNvPr id="39" name="AutoShape 69">
            <a:extLst>
              <a:ext uri="{FF2B5EF4-FFF2-40B4-BE49-F238E27FC236}">
                <a16:creationId xmlns:a16="http://schemas.microsoft.com/office/drawing/2014/main" xmlns="" id="{9976B154-8E0F-48FA-BBD8-E37BF1548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260" y="529006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10</a:t>
            </a:r>
          </a:p>
        </p:txBody>
      </p:sp>
      <p:sp>
        <p:nvSpPr>
          <p:cNvPr id="40" name="AutoShape 70">
            <a:extLst>
              <a:ext uri="{FF2B5EF4-FFF2-40B4-BE49-F238E27FC236}">
                <a16:creationId xmlns:a16="http://schemas.microsoft.com/office/drawing/2014/main" xmlns="" id="{B8ADB6C0-8717-44B6-836D-439DD2AD9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273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9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xmlns="" id="{7B0851C6-68FF-4B57-8CD7-36901F571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048" y="529006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8</a:t>
            </a:r>
          </a:p>
        </p:txBody>
      </p:sp>
      <p:sp>
        <p:nvSpPr>
          <p:cNvPr id="42" name="AutoShape 72">
            <a:extLst>
              <a:ext uri="{FF2B5EF4-FFF2-40B4-BE49-F238E27FC236}">
                <a16:creationId xmlns:a16="http://schemas.microsoft.com/office/drawing/2014/main" xmlns="" id="{E3ADBAB1-E23E-443F-AE8D-F8CE73DD7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8885" y="532181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7</a:t>
            </a:r>
          </a:p>
        </p:txBody>
      </p:sp>
      <p:sp>
        <p:nvSpPr>
          <p:cNvPr id="43" name="AutoShape 73">
            <a:extLst>
              <a:ext uri="{FF2B5EF4-FFF2-40B4-BE49-F238E27FC236}">
                <a16:creationId xmlns:a16="http://schemas.microsoft.com/office/drawing/2014/main" xmlns="" id="{CD49BA1B-446C-4C60-BFB7-EE726F138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960" y="529006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6</a:t>
            </a:r>
          </a:p>
        </p:txBody>
      </p:sp>
      <p:sp>
        <p:nvSpPr>
          <p:cNvPr id="44" name="AutoShape 74">
            <a:extLst>
              <a:ext uri="{FF2B5EF4-FFF2-40B4-BE49-F238E27FC236}">
                <a16:creationId xmlns:a16="http://schemas.microsoft.com/office/drawing/2014/main" xmlns="" id="{EBD9345D-14B2-49D4-ACB6-D664735F5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6623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5</a:t>
            </a:r>
          </a:p>
        </p:txBody>
      </p:sp>
      <p:sp>
        <p:nvSpPr>
          <p:cNvPr id="45" name="AutoShape 75">
            <a:extLst>
              <a:ext uri="{FF2B5EF4-FFF2-40B4-BE49-F238E27FC236}">
                <a16:creationId xmlns:a16="http://schemas.microsoft.com/office/drawing/2014/main" xmlns="" id="{919B20A2-0D9B-41A2-96A8-5A6FF02E9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0810" y="532181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4</a:t>
            </a:r>
          </a:p>
        </p:txBody>
      </p:sp>
      <p:sp>
        <p:nvSpPr>
          <p:cNvPr id="46" name="AutoShape 64">
            <a:extLst>
              <a:ext uri="{FF2B5EF4-FFF2-40B4-BE49-F238E27FC236}">
                <a16:creationId xmlns:a16="http://schemas.microsoft.com/office/drawing/2014/main" xmlns="" id="{F6BEE05A-7472-4695-A908-4A6C07F31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4798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</a:t>
            </a:r>
          </a:p>
        </p:txBody>
      </p:sp>
      <p:sp>
        <p:nvSpPr>
          <p:cNvPr id="47" name="Oval 35">
            <a:extLst>
              <a:ext uri="{FF2B5EF4-FFF2-40B4-BE49-F238E27FC236}">
                <a16:creationId xmlns:a16="http://schemas.microsoft.com/office/drawing/2014/main" xmlns="" id="{DA41AACC-7A41-4654-9FE5-9AE60B3EB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73" y="960806"/>
            <a:ext cx="252412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L</a:t>
            </a:r>
          </a:p>
        </p:txBody>
      </p:sp>
      <p:sp>
        <p:nvSpPr>
          <p:cNvPr id="48" name="Oval 35">
            <a:extLst>
              <a:ext uri="{FF2B5EF4-FFF2-40B4-BE49-F238E27FC236}">
                <a16:creationId xmlns:a16="http://schemas.microsoft.com/office/drawing/2014/main" xmlns="" id="{C69EBADA-F831-4D04-B3AE-407A4CE53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7398" y="889368"/>
            <a:ext cx="250825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R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xmlns="" id="{94FF9BC2-C301-4C79-A654-3AE9B9B0DDEE}"/>
              </a:ext>
            </a:extLst>
          </p:cNvPr>
          <p:cNvSpPr txBox="1"/>
          <p:nvPr/>
        </p:nvSpPr>
        <p:spPr>
          <a:xfrm>
            <a:off x="1126101" y="132094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xmlns="" id="{E1ADC9FA-A541-4762-8EDD-EF7AD9BF67AB}"/>
              </a:ext>
            </a:extLst>
          </p:cNvPr>
          <p:cNvSpPr txBox="1"/>
          <p:nvPr/>
        </p:nvSpPr>
        <p:spPr>
          <a:xfrm>
            <a:off x="5176640" y="132094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51" name="Toelichting met PIJL-RECHTS 50"/>
          <p:cNvSpPr/>
          <p:nvPr/>
        </p:nvSpPr>
        <p:spPr>
          <a:xfrm rot="19395467">
            <a:off x="2627509" y="6128896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3" name="Toelichting met PIJL-RECHTS 52"/>
          <p:cNvSpPr/>
          <p:nvPr/>
        </p:nvSpPr>
        <p:spPr>
          <a:xfrm rot="13367498">
            <a:off x="6132088" y="6128897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5" name="Toelichting met PIJL-RECHTS 54"/>
          <p:cNvSpPr/>
          <p:nvPr/>
        </p:nvSpPr>
        <p:spPr>
          <a:xfrm rot="2376918">
            <a:off x="3505787" y="5695641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900" b="1" dirty="0">
              <a:ln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9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4640" y="555350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Anita</a:t>
            </a:r>
            <a:endParaRPr lang="nl-NL" altLang="nl-NL" sz="1000" dirty="0"/>
          </a:p>
        </p:txBody>
      </p:sp>
      <p:sp>
        <p:nvSpPr>
          <p:cNvPr id="96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707" y="633982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err="1" smtClean="0"/>
              <a:t>Piebe</a:t>
            </a:r>
            <a:endParaRPr lang="nl-NL" altLang="nl-NL" sz="1000" dirty="0"/>
          </a:p>
        </p:txBody>
      </p:sp>
      <p:sp>
        <p:nvSpPr>
          <p:cNvPr id="97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5299" y="633115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Dick</a:t>
            </a:r>
            <a:endParaRPr lang="nl-NL" altLang="nl-NL" sz="1000" dirty="0"/>
          </a:p>
        </p:txBody>
      </p:sp>
      <p:sp>
        <p:nvSpPr>
          <p:cNvPr id="2" name="Half kader 1"/>
          <p:cNvSpPr/>
          <p:nvPr/>
        </p:nvSpPr>
        <p:spPr>
          <a:xfrm flipH="1">
            <a:off x="4025273" y="6127662"/>
            <a:ext cx="2049824" cy="576163"/>
          </a:xfrm>
          <a:prstGeom prst="halfFrame">
            <a:avLst>
              <a:gd name="adj1" fmla="val 25441"/>
              <a:gd name="adj2" fmla="val 19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7" name="Half kader 106"/>
          <p:cNvSpPr/>
          <p:nvPr/>
        </p:nvSpPr>
        <p:spPr>
          <a:xfrm>
            <a:off x="3106303" y="6127662"/>
            <a:ext cx="1971908" cy="567770"/>
          </a:xfrm>
          <a:prstGeom prst="halfFrame">
            <a:avLst>
              <a:gd name="adj1" fmla="val 25441"/>
              <a:gd name="adj2" fmla="val 19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8" name="Toelichting met PIJL-RECHTS 107"/>
          <p:cNvSpPr/>
          <p:nvPr/>
        </p:nvSpPr>
        <p:spPr>
          <a:xfrm rot="2198392">
            <a:off x="4111416" y="5715311"/>
            <a:ext cx="439912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00" dirty="0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09" name="Toelichting met PIJL-RECHTS 108"/>
          <p:cNvSpPr/>
          <p:nvPr/>
        </p:nvSpPr>
        <p:spPr>
          <a:xfrm rot="7772079">
            <a:off x="4593911" y="5741387"/>
            <a:ext cx="466511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00" dirty="0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516451" y="162849"/>
            <a:ext cx="218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Slow down</a:t>
            </a:r>
            <a:endParaRPr lang="nl-NL" dirty="0"/>
          </a:p>
        </p:txBody>
      </p:sp>
      <p:sp>
        <p:nvSpPr>
          <p:cNvPr id="113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901" y="1412778"/>
            <a:ext cx="398119" cy="36442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/>
              <a:t>bas</a:t>
            </a:r>
          </a:p>
        </p:txBody>
      </p:sp>
      <p:sp>
        <p:nvSpPr>
          <p:cNvPr id="114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60" y="1412777"/>
            <a:ext cx="414349" cy="364424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/>
              <a:t>alt</a:t>
            </a:r>
          </a:p>
        </p:txBody>
      </p:sp>
      <p:sp>
        <p:nvSpPr>
          <p:cNvPr id="115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1951" y="1412777"/>
            <a:ext cx="406272" cy="37872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/>
              <a:t>Tenor</a:t>
            </a:r>
          </a:p>
        </p:txBody>
      </p:sp>
      <p:sp>
        <p:nvSpPr>
          <p:cNvPr id="116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353" y="1412777"/>
            <a:ext cx="416472" cy="380866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err="1" smtClean="0"/>
              <a:t>Sopr</a:t>
            </a:r>
            <a:r>
              <a:rPr lang="nl-NL" altLang="nl-NL" sz="1000" dirty="0" smtClean="0"/>
              <a:t> </a:t>
            </a:r>
            <a:endParaRPr lang="nl-NL" altLang="nl-NL" sz="1000" dirty="0"/>
          </a:p>
        </p:txBody>
      </p:sp>
      <p:sp>
        <p:nvSpPr>
          <p:cNvPr id="117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5141" y="207828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Lex</a:t>
            </a:r>
            <a:endParaRPr lang="nl-NL" altLang="nl-NL" sz="1000" dirty="0"/>
          </a:p>
        </p:txBody>
      </p:sp>
      <p:sp>
        <p:nvSpPr>
          <p:cNvPr id="118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289" y="327673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Bert</a:t>
            </a:r>
            <a:endParaRPr lang="nl-NL" altLang="nl-NL" sz="1000" dirty="0"/>
          </a:p>
        </p:txBody>
      </p:sp>
      <p:sp>
        <p:nvSpPr>
          <p:cNvPr id="119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9938" y="280003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Aad</a:t>
            </a:r>
            <a:endParaRPr lang="nl-NL" altLang="nl-NL" sz="1000" dirty="0"/>
          </a:p>
        </p:txBody>
      </p:sp>
      <p:sp>
        <p:nvSpPr>
          <p:cNvPr id="120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 rot="21348375">
            <a:off x="2852744" y="2776833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Nico</a:t>
            </a:r>
            <a:endParaRPr lang="nl-NL" altLang="nl-NL" sz="1000" dirty="0"/>
          </a:p>
        </p:txBody>
      </p:sp>
      <p:sp>
        <p:nvSpPr>
          <p:cNvPr id="121" name="Toelichting met PIJL-RECHTS 120"/>
          <p:cNvSpPr/>
          <p:nvPr/>
        </p:nvSpPr>
        <p:spPr>
          <a:xfrm rot="16200000">
            <a:off x="2750516" y="3040062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900" b="1" dirty="0">
              <a:ln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2" name="Toelichting met PIJL-RECHTS 121"/>
          <p:cNvSpPr/>
          <p:nvPr/>
        </p:nvSpPr>
        <p:spPr>
          <a:xfrm rot="676147">
            <a:off x="1839590" y="2249113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b="1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</a:rPr>
              <a:t>1</a:t>
            </a:r>
            <a:endParaRPr lang="nl-NL" sz="900" b="1" dirty="0">
              <a:ln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3" name="Toelichting met PIJL-RECHTS 122"/>
          <p:cNvSpPr/>
          <p:nvPr/>
        </p:nvSpPr>
        <p:spPr>
          <a:xfrm rot="19971415">
            <a:off x="1849587" y="2760258"/>
            <a:ext cx="488428" cy="346469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900" b="1" dirty="0">
              <a:ln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4" name="Toelichting met PIJL-RECHTS 123"/>
          <p:cNvSpPr/>
          <p:nvPr/>
        </p:nvSpPr>
        <p:spPr>
          <a:xfrm rot="17281724">
            <a:off x="2167117" y="3160456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900" b="1" dirty="0">
              <a:ln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5" name="Afgeronde rechthoek 124"/>
          <p:cNvSpPr/>
          <p:nvPr/>
        </p:nvSpPr>
        <p:spPr>
          <a:xfrm>
            <a:off x="2297141" y="2536519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6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9089" y="281635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Peter</a:t>
            </a:r>
            <a:endParaRPr lang="nl-NL" altLang="nl-NL" sz="1000" dirty="0"/>
          </a:p>
        </p:txBody>
      </p:sp>
      <p:sp>
        <p:nvSpPr>
          <p:cNvPr id="127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3042" y="2863631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Andries</a:t>
            </a:r>
            <a:endParaRPr lang="nl-NL" altLang="nl-NL" sz="1000" dirty="0"/>
          </a:p>
        </p:txBody>
      </p:sp>
      <p:sp>
        <p:nvSpPr>
          <p:cNvPr id="128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7307" y="2171303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John</a:t>
            </a:r>
            <a:endParaRPr lang="nl-NL" altLang="nl-NL" sz="1000" dirty="0"/>
          </a:p>
        </p:txBody>
      </p:sp>
      <p:sp>
        <p:nvSpPr>
          <p:cNvPr id="129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0953" y="3352744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Willem</a:t>
            </a:r>
            <a:endParaRPr lang="nl-NL" altLang="nl-NL" sz="1000" dirty="0"/>
          </a:p>
        </p:txBody>
      </p:sp>
      <p:sp>
        <p:nvSpPr>
          <p:cNvPr id="130" name="Toelichting met PIJL-RECHTS 129"/>
          <p:cNvSpPr/>
          <p:nvPr/>
        </p:nvSpPr>
        <p:spPr>
          <a:xfrm rot="18338802">
            <a:off x="5977983" y="3109342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00" b="1" dirty="0">
              <a:ln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1" name="Toelichting met PIJL-RECHTS 130"/>
          <p:cNvSpPr/>
          <p:nvPr/>
        </p:nvSpPr>
        <p:spPr>
          <a:xfrm rot="13585453">
            <a:off x="7082909" y="2882447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00" b="1" dirty="0">
              <a:ln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2" name="Toelichting met PIJL-RECHTS 131"/>
          <p:cNvSpPr/>
          <p:nvPr/>
        </p:nvSpPr>
        <p:spPr>
          <a:xfrm rot="14672869">
            <a:off x="6677931" y="316046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00" b="1" dirty="0">
              <a:ln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3" name="Toelichting met PIJL-RECHTS 132"/>
          <p:cNvSpPr/>
          <p:nvPr/>
        </p:nvSpPr>
        <p:spPr>
          <a:xfrm rot="6920482">
            <a:off x="7002643" y="2395283"/>
            <a:ext cx="467544" cy="360040"/>
          </a:xfrm>
          <a:prstGeom prst="rightArrowCallout">
            <a:avLst>
              <a:gd name="adj1" fmla="val 0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00" b="1" dirty="0">
              <a:ln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4" name="Afgeronde rechthoek 133"/>
          <p:cNvSpPr/>
          <p:nvPr/>
        </p:nvSpPr>
        <p:spPr>
          <a:xfrm>
            <a:off x="6399457" y="2532119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5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277" y="414306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Joke</a:t>
            </a:r>
            <a:endParaRPr lang="nl-NL" altLang="nl-NL" sz="1000" dirty="0"/>
          </a:p>
        </p:txBody>
      </p:sp>
      <p:sp>
        <p:nvSpPr>
          <p:cNvPr id="136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721" y="2207251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Barbara</a:t>
            </a:r>
            <a:endParaRPr lang="nl-NL" altLang="nl-NL" sz="1000" dirty="0"/>
          </a:p>
        </p:txBody>
      </p:sp>
      <p:sp>
        <p:nvSpPr>
          <p:cNvPr id="137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082" y="366698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Trudie</a:t>
            </a:r>
            <a:endParaRPr lang="nl-NL" altLang="nl-NL" sz="1000" dirty="0"/>
          </a:p>
        </p:txBody>
      </p:sp>
      <p:sp>
        <p:nvSpPr>
          <p:cNvPr id="138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82" y="2527775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Christa</a:t>
            </a:r>
            <a:endParaRPr lang="nl-NL" altLang="nl-NL" sz="1000" dirty="0"/>
          </a:p>
        </p:txBody>
      </p:sp>
      <p:sp>
        <p:nvSpPr>
          <p:cNvPr id="139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901" y="401597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Josephine</a:t>
            </a:r>
            <a:endParaRPr lang="nl-NL" altLang="nl-NL" sz="1000" dirty="0"/>
          </a:p>
        </p:txBody>
      </p:sp>
      <p:sp>
        <p:nvSpPr>
          <p:cNvPr id="140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792" y="4155775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Marja</a:t>
            </a:r>
            <a:endParaRPr lang="nl-NL" altLang="nl-NL" sz="1000" dirty="0"/>
          </a:p>
        </p:txBody>
      </p:sp>
      <p:sp>
        <p:nvSpPr>
          <p:cNvPr id="141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119" y="4870060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Anita</a:t>
            </a:r>
            <a:endParaRPr lang="nl-NL" altLang="nl-NL" sz="1000" dirty="0"/>
          </a:p>
        </p:txBody>
      </p:sp>
      <p:sp>
        <p:nvSpPr>
          <p:cNvPr id="142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176" y="5311511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Anne</a:t>
            </a:r>
            <a:endParaRPr lang="nl-NL" altLang="nl-NL" sz="1000" dirty="0"/>
          </a:p>
        </p:txBody>
      </p:sp>
      <p:sp>
        <p:nvSpPr>
          <p:cNvPr id="143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801" y="4870060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Fieke</a:t>
            </a:r>
            <a:endParaRPr lang="nl-NL" altLang="nl-NL" sz="1000" dirty="0"/>
          </a:p>
        </p:txBody>
      </p:sp>
      <p:sp>
        <p:nvSpPr>
          <p:cNvPr id="144" name="Toelichting met PIJL-RECHTS 143"/>
          <p:cNvSpPr/>
          <p:nvPr/>
        </p:nvSpPr>
        <p:spPr>
          <a:xfrm rot="13534211">
            <a:off x="2848524" y="4955283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45" name="Toelichting met PIJL-RECHTS 144"/>
          <p:cNvSpPr/>
          <p:nvPr/>
        </p:nvSpPr>
        <p:spPr>
          <a:xfrm rot="19130181">
            <a:off x="1860029" y="4781461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900" b="1" dirty="0">
              <a:ln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6" name="Toelichting met PIJL-RECHTS 145"/>
          <p:cNvSpPr/>
          <p:nvPr/>
        </p:nvSpPr>
        <p:spPr>
          <a:xfrm rot="13399645">
            <a:off x="2323205" y="5194040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900" b="1" dirty="0">
              <a:ln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7" name="Toelichting met PIJL-RECHTS 146"/>
          <p:cNvSpPr/>
          <p:nvPr/>
        </p:nvSpPr>
        <p:spPr>
          <a:xfrm rot="8463313">
            <a:off x="2811645" y="4470449"/>
            <a:ext cx="478477" cy="353236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900" b="1" dirty="0">
              <a:ln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8" name="Afgeronde rechthoek 147"/>
          <p:cNvSpPr/>
          <p:nvPr/>
        </p:nvSpPr>
        <p:spPr>
          <a:xfrm>
            <a:off x="2326679" y="4652404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9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 rot="1955958">
            <a:off x="4867299" y="3538327"/>
            <a:ext cx="494476" cy="51578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Sonja</a:t>
            </a:r>
            <a:endParaRPr lang="nl-NL" altLang="nl-NL" sz="1000" dirty="0"/>
          </a:p>
        </p:txBody>
      </p:sp>
      <p:sp>
        <p:nvSpPr>
          <p:cNvPr id="150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 rot="18883054">
            <a:off x="5336871" y="3519186"/>
            <a:ext cx="494476" cy="51578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Ingrid</a:t>
            </a:r>
            <a:endParaRPr lang="nl-NL" altLang="nl-NL" sz="1000" dirty="0"/>
          </a:p>
        </p:txBody>
      </p:sp>
      <p:sp>
        <p:nvSpPr>
          <p:cNvPr id="151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 rot="18836904">
            <a:off x="3886690" y="356052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Jose</a:t>
            </a:r>
            <a:endParaRPr lang="nl-NL" altLang="nl-NL" sz="1000" dirty="0"/>
          </a:p>
        </p:txBody>
      </p:sp>
      <p:sp>
        <p:nvSpPr>
          <p:cNvPr id="152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 rot="1007459">
            <a:off x="3374498" y="366479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Elles</a:t>
            </a:r>
            <a:endParaRPr lang="nl-NL" altLang="nl-NL" sz="1000" dirty="0"/>
          </a:p>
        </p:txBody>
      </p:sp>
      <p:sp>
        <p:nvSpPr>
          <p:cNvPr id="153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4073" y="450486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Evelien</a:t>
            </a:r>
            <a:endParaRPr lang="nl-NL" altLang="nl-NL" sz="1000" dirty="0"/>
          </a:p>
        </p:txBody>
      </p:sp>
      <p:sp>
        <p:nvSpPr>
          <p:cNvPr id="154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394" y="488099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Linda</a:t>
            </a:r>
            <a:endParaRPr lang="nl-NL" altLang="nl-NL" sz="1000" dirty="0"/>
          </a:p>
        </p:txBody>
      </p:sp>
      <p:sp>
        <p:nvSpPr>
          <p:cNvPr id="155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8400" y="3861105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Wies</a:t>
            </a:r>
            <a:endParaRPr lang="nl-NL" altLang="nl-NL" sz="1000" dirty="0"/>
          </a:p>
        </p:txBody>
      </p:sp>
      <p:sp>
        <p:nvSpPr>
          <p:cNvPr id="156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3894" y="414927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Petra</a:t>
            </a:r>
            <a:endParaRPr lang="nl-NL" altLang="nl-NL" sz="1000" dirty="0"/>
          </a:p>
        </p:txBody>
      </p:sp>
      <p:sp>
        <p:nvSpPr>
          <p:cNvPr id="157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 rot="1352553">
            <a:off x="7761610" y="451997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Monica</a:t>
            </a:r>
            <a:endParaRPr lang="nl-NL" altLang="nl-NL" sz="1000" dirty="0"/>
          </a:p>
        </p:txBody>
      </p:sp>
      <p:sp>
        <p:nvSpPr>
          <p:cNvPr id="158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4223" y="426797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Trudie</a:t>
            </a:r>
            <a:endParaRPr lang="nl-NL" altLang="nl-NL" sz="1000" dirty="0"/>
          </a:p>
        </p:txBody>
      </p:sp>
      <p:sp>
        <p:nvSpPr>
          <p:cNvPr id="159" name="Toelichting met PIJL-RECHTS 158"/>
          <p:cNvSpPr/>
          <p:nvPr/>
        </p:nvSpPr>
        <p:spPr>
          <a:xfrm rot="14318093">
            <a:off x="6860736" y="4766688"/>
            <a:ext cx="458470" cy="370477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00" b="1" dirty="0">
              <a:ln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0" name="Toelichting met PIJL-RECHTS 159"/>
          <p:cNvSpPr/>
          <p:nvPr/>
        </p:nvSpPr>
        <p:spPr>
          <a:xfrm rot="2354179">
            <a:off x="5836677" y="447238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00" b="1" dirty="0">
              <a:ln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1" name="Toelichting met PIJL-RECHTS 160"/>
          <p:cNvSpPr/>
          <p:nvPr/>
        </p:nvSpPr>
        <p:spPr>
          <a:xfrm rot="20175672">
            <a:off x="5986078" y="5142675"/>
            <a:ext cx="491022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62" name="Toelichting met PIJL-RECHTS 161"/>
          <p:cNvSpPr/>
          <p:nvPr/>
        </p:nvSpPr>
        <p:spPr>
          <a:xfrm rot="14999179">
            <a:off x="6571139" y="5194711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00" b="1" dirty="0">
              <a:ln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3" name="Afgeronde rechthoek 162"/>
          <p:cNvSpPr/>
          <p:nvPr/>
        </p:nvSpPr>
        <p:spPr>
          <a:xfrm>
            <a:off x="6259580" y="4679656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4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4147" y="2171303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Juul</a:t>
            </a:r>
            <a:endParaRPr lang="nl-NL" altLang="nl-NL" sz="1000" dirty="0"/>
          </a:p>
        </p:txBody>
      </p:sp>
      <p:sp>
        <p:nvSpPr>
          <p:cNvPr id="165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6825" y="2511970"/>
            <a:ext cx="518610" cy="49421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Irene</a:t>
            </a:r>
            <a:endParaRPr lang="nl-NL" altLang="nl-NL" sz="1000" dirty="0"/>
          </a:p>
        </p:txBody>
      </p:sp>
      <p:sp>
        <p:nvSpPr>
          <p:cNvPr id="166" name="Tekstvak 165"/>
          <p:cNvSpPr txBox="1"/>
          <p:nvPr/>
        </p:nvSpPr>
        <p:spPr>
          <a:xfrm>
            <a:off x="4121879" y="5763536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b="1" dirty="0" smtClean="0"/>
              <a:t>10</a:t>
            </a:r>
            <a:endParaRPr lang="nl-NL" sz="800" b="1" dirty="0"/>
          </a:p>
        </p:txBody>
      </p:sp>
      <p:sp>
        <p:nvSpPr>
          <p:cNvPr id="167" name="Tekstvak 166"/>
          <p:cNvSpPr txBox="1"/>
          <p:nvPr/>
        </p:nvSpPr>
        <p:spPr>
          <a:xfrm>
            <a:off x="6375063" y="5440553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solidFill>
                  <a:schemeClr val="bg1"/>
                </a:solidFill>
              </a:rPr>
              <a:t>15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168" name="Tekstvak 167"/>
          <p:cNvSpPr txBox="1"/>
          <p:nvPr/>
        </p:nvSpPr>
        <p:spPr>
          <a:xfrm>
            <a:off x="6998541" y="4917554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13</a:t>
            </a:r>
            <a:endParaRPr lang="nl-NL" sz="800" dirty="0"/>
          </a:p>
        </p:txBody>
      </p:sp>
      <p:sp>
        <p:nvSpPr>
          <p:cNvPr id="169" name="Tekstvak 168"/>
          <p:cNvSpPr txBox="1"/>
          <p:nvPr/>
        </p:nvSpPr>
        <p:spPr>
          <a:xfrm>
            <a:off x="7244120" y="3000588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solidFill>
                  <a:schemeClr val="bg1"/>
                </a:solidFill>
              </a:rPr>
              <a:t>17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170" name="Tekstvak 169"/>
          <p:cNvSpPr txBox="1"/>
          <p:nvPr/>
        </p:nvSpPr>
        <p:spPr>
          <a:xfrm>
            <a:off x="6016221" y="3253249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19</a:t>
            </a:r>
            <a:endParaRPr lang="nl-NL" sz="800" dirty="0"/>
          </a:p>
        </p:txBody>
      </p:sp>
      <p:sp>
        <p:nvSpPr>
          <p:cNvPr id="171" name="Tekstvak 170"/>
          <p:cNvSpPr txBox="1"/>
          <p:nvPr/>
        </p:nvSpPr>
        <p:spPr>
          <a:xfrm>
            <a:off x="5893483" y="4511983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14</a:t>
            </a:r>
            <a:endParaRPr lang="nl-NL" sz="800" dirty="0"/>
          </a:p>
        </p:txBody>
      </p:sp>
      <p:sp>
        <p:nvSpPr>
          <p:cNvPr id="172" name="Tekstvak 171"/>
          <p:cNvSpPr txBox="1"/>
          <p:nvPr/>
        </p:nvSpPr>
        <p:spPr>
          <a:xfrm>
            <a:off x="6016220" y="5243849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12</a:t>
            </a:r>
            <a:endParaRPr lang="nl-NL" sz="800" dirty="0"/>
          </a:p>
        </p:txBody>
      </p:sp>
      <p:sp>
        <p:nvSpPr>
          <p:cNvPr id="173" name="Tekstvak 172"/>
          <p:cNvSpPr txBox="1"/>
          <p:nvPr/>
        </p:nvSpPr>
        <p:spPr>
          <a:xfrm>
            <a:off x="4735018" y="5760612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11</a:t>
            </a:r>
            <a:endParaRPr lang="nl-NL" sz="800" dirty="0"/>
          </a:p>
        </p:txBody>
      </p:sp>
      <p:sp>
        <p:nvSpPr>
          <p:cNvPr id="174" name="Tekstvak 173"/>
          <p:cNvSpPr txBox="1"/>
          <p:nvPr/>
        </p:nvSpPr>
        <p:spPr>
          <a:xfrm>
            <a:off x="6816074" y="3304036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18</a:t>
            </a:r>
            <a:endParaRPr lang="nl-NL" sz="800" dirty="0"/>
          </a:p>
        </p:txBody>
      </p:sp>
      <p:sp>
        <p:nvSpPr>
          <p:cNvPr id="175" name="Tekstvak 174"/>
          <p:cNvSpPr txBox="1"/>
          <p:nvPr/>
        </p:nvSpPr>
        <p:spPr>
          <a:xfrm>
            <a:off x="7148951" y="2389170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16</a:t>
            </a:r>
            <a:endParaRPr lang="nl-NL" sz="800" dirty="0"/>
          </a:p>
        </p:txBody>
      </p:sp>
      <p:sp>
        <p:nvSpPr>
          <p:cNvPr id="176" name="Tekstvak 175"/>
          <p:cNvSpPr txBox="1"/>
          <p:nvPr/>
        </p:nvSpPr>
        <p:spPr>
          <a:xfrm>
            <a:off x="6659703" y="5349038"/>
            <a:ext cx="3124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15</a:t>
            </a:r>
            <a:endParaRPr lang="nl-NL" sz="800" dirty="0"/>
          </a:p>
        </p:txBody>
      </p:sp>
      <p:sp>
        <p:nvSpPr>
          <p:cNvPr id="177" name="Tekstvak 176"/>
          <p:cNvSpPr txBox="1"/>
          <p:nvPr/>
        </p:nvSpPr>
        <p:spPr>
          <a:xfrm>
            <a:off x="2326679" y="3247862"/>
            <a:ext cx="1484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/>
              <a:t>2</a:t>
            </a:r>
          </a:p>
        </p:txBody>
      </p:sp>
      <p:sp>
        <p:nvSpPr>
          <p:cNvPr id="178" name="Tekstvak 177"/>
          <p:cNvSpPr txBox="1"/>
          <p:nvPr/>
        </p:nvSpPr>
        <p:spPr>
          <a:xfrm>
            <a:off x="1910402" y="2787466"/>
            <a:ext cx="1484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79" name="Tekstvak 178"/>
          <p:cNvSpPr txBox="1"/>
          <p:nvPr/>
        </p:nvSpPr>
        <p:spPr>
          <a:xfrm>
            <a:off x="3606698" y="5700095"/>
            <a:ext cx="1484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b="1" dirty="0" smtClean="0"/>
              <a:t>9</a:t>
            </a:r>
            <a:endParaRPr lang="nl-NL" sz="900" b="1" dirty="0"/>
          </a:p>
        </p:txBody>
      </p:sp>
      <p:sp>
        <p:nvSpPr>
          <p:cNvPr id="180" name="Tekstvak 179"/>
          <p:cNvSpPr txBox="1"/>
          <p:nvPr/>
        </p:nvSpPr>
        <p:spPr>
          <a:xfrm>
            <a:off x="2377463" y="4211791"/>
            <a:ext cx="1484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>
                <a:solidFill>
                  <a:schemeClr val="bg1"/>
                </a:solidFill>
              </a:rPr>
              <a:t>7</a:t>
            </a:r>
            <a:endParaRPr lang="nl-NL" sz="900" dirty="0">
              <a:solidFill>
                <a:schemeClr val="bg1"/>
              </a:solidFill>
            </a:endParaRPr>
          </a:p>
        </p:txBody>
      </p:sp>
      <p:sp>
        <p:nvSpPr>
          <p:cNvPr id="181" name="Tekstvak 180"/>
          <p:cNvSpPr txBox="1"/>
          <p:nvPr/>
        </p:nvSpPr>
        <p:spPr>
          <a:xfrm>
            <a:off x="2566261" y="5305728"/>
            <a:ext cx="1484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/>
              <a:t>5</a:t>
            </a:r>
          </a:p>
        </p:txBody>
      </p:sp>
      <p:sp>
        <p:nvSpPr>
          <p:cNvPr id="182" name="Tekstvak 181"/>
          <p:cNvSpPr txBox="1"/>
          <p:nvPr/>
        </p:nvSpPr>
        <p:spPr>
          <a:xfrm>
            <a:off x="2921177" y="3204943"/>
            <a:ext cx="1484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/>
              <a:t>4</a:t>
            </a:r>
            <a:endParaRPr lang="nl-NL" sz="900" dirty="0"/>
          </a:p>
        </p:txBody>
      </p:sp>
      <p:sp>
        <p:nvSpPr>
          <p:cNvPr id="184" name="Tekstvak 183"/>
          <p:cNvSpPr txBox="1"/>
          <p:nvPr/>
        </p:nvSpPr>
        <p:spPr>
          <a:xfrm>
            <a:off x="1953365" y="4908764"/>
            <a:ext cx="1484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>
                <a:solidFill>
                  <a:schemeClr val="bg1"/>
                </a:solidFill>
              </a:rPr>
              <a:t>6</a:t>
            </a:r>
            <a:endParaRPr lang="nl-NL" sz="900" dirty="0">
              <a:solidFill>
                <a:schemeClr val="bg1"/>
              </a:solidFill>
            </a:endParaRPr>
          </a:p>
        </p:txBody>
      </p:sp>
      <p:sp>
        <p:nvSpPr>
          <p:cNvPr id="111" name="Tekstvak 110"/>
          <p:cNvSpPr txBox="1"/>
          <p:nvPr/>
        </p:nvSpPr>
        <p:spPr>
          <a:xfrm>
            <a:off x="3032092" y="4465647"/>
            <a:ext cx="1484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/>
              <a:t>7</a:t>
            </a:r>
            <a:endParaRPr lang="nl-NL" sz="900" dirty="0"/>
          </a:p>
        </p:txBody>
      </p:sp>
      <p:sp>
        <p:nvSpPr>
          <p:cNvPr id="112" name="Tekstvak 111"/>
          <p:cNvSpPr txBox="1"/>
          <p:nvPr/>
        </p:nvSpPr>
        <p:spPr>
          <a:xfrm>
            <a:off x="3081206" y="5062936"/>
            <a:ext cx="1484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/>
              <a:t>8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1380842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3422" y="3487623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Nico</a:t>
            </a:r>
            <a:endParaRPr lang="nl-NL" altLang="nl-NL" sz="1000" dirty="0"/>
          </a:p>
        </p:txBody>
      </p:sp>
      <p:sp>
        <p:nvSpPr>
          <p:cNvPr id="2054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2579" y="2497708"/>
            <a:ext cx="494476" cy="51578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Wies</a:t>
            </a:r>
            <a:endParaRPr lang="nl-NL" altLang="nl-NL" sz="1000" dirty="0"/>
          </a:p>
        </p:txBody>
      </p:sp>
      <p:sp>
        <p:nvSpPr>
          <p:cNvPr id="85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1299" y="339237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Ingrid</a:t>
            </a:r>
            <a:endParaRPr lang="nl-NL" altLang="nl-NL" sz="1000" dirty="0"/>
          </a:p>
        </p:txBody>
      </p:sp>
      <p:sp>
        <p:nvSpPr>
          <p:cNvPr id="86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8274" y="2323084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Petra</a:t>
            </a:r>
            <a:endParaRPr lang="nl-NL" altLang="nl-NL" sz="1000" dirty="0"/>
          </a:p>
        </p:txBody>
      </p:sp>
      <p:sp>
        <p:nvSpPr>
          <p:cNvPr id="90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1174" y="4536374"/>
            <a:ext cx="494476" cy="51578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Charlotte</a:t>
            </a:r>
            <a:endParaRPr lang="nl-NL" altLang="nl-NL" sz="1000" dirty="0"/>
          </a:p>
        </p:txBody>
      </p:sp>
      <p:sp>
        <p:nvSpPr>
          <p:cNvPr id="91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9886" y="2337923"/>
            <a:ext cx="515985" cy="48033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Linda</a:t>
            </a:r>
            <a:endParaRPr lang="nl-NL" altLang="nl-NL" sz="1000" dirty="0"/>
          </a:p>
        </p:txBody>
      </p:sp>
      <p:sp>
        <p:nvSpPr>
          <p:cNvPr id="92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097" y="4760910"/>
            <a:ext cx="518610" cy="49421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Trudie</a:t>
            </a:r>
            <a:endParaRPr lang="nl-NL" altLang="nl-NL" sz="1000" dirty="0"/>
          </a:p>
        </p:txBody>
      </p:sp>
      <p:sp>
        <p:nvSpPr>
          <p:cNvPr id="93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4324" y="2368171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Evelien </a:t>
            </a:r>
            <a:endParaRPr lang="nl-NL" altLang="nl-NL" sz="1000" dirty="0"/>
          </a:p>
        </p:txBody>
      </p:sp>
      <p:sp>
        <p:nvSpPr>
          <p:cNvPr id="94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3945" y="2066514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Juliette</a:t>
            </a:r>
            <a:endParaRPr lang="nl-NL" altLang="nl-NL" sz="1000" dirty="0"/>
          </a:p>
        </p:txBody>
      </p:sp>
      <p:sp>
        <p:nvSpPr>
          <p:cNvPr id="95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3554" y="252742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Irene</a:t>
            </a:r>
            <a:endParaRPr lang="nl-NL" altLang="nl-NL" sz="1000" dirty="0"/>
          </a:p>
        </p:txBody>
      </p:sp>
      <p:sp>
        <p:nvSpPr>
          <p:cNvPr id="87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6771" y="377360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Monica</a:t>
            </a:r>
            <a:endParaRPr lang="nl-NL" altLang="nl-NL" sz="1000" dirty="0"/>
          </a:p>
        </p:txBody>
      </p:sp>
      <p:sp>
        <p:nvSpPr>
          <p:cNvPr id="88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0763" y="3476045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Sonja</a:t>
            </a:r>
            <a:endParaRPr lang="nl-NL" altLang="nl-NL" sz="1000" dirty="0"/>
          </a:p>
        </p:txBody>
      </p:sp>
      <p:sp>
        <p:nvSpPr>
          <p:cNvPr id="105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7035" y="345466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Peter</a:t>
            </a:r>
            <a:endParaRPr lang="nl-NL" altLang="nl-NL" sz="1000" dirty="0"/>
          </a:p>
        </p:txBody>
      </p:sp>
      <p:sp>
        <p:nvSpPr>
          <p:cNvPr id="99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116" y="3837069"/>
            <a:ext cx="504000" cy="48543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Andries</a:t>
            </a:r>
            <a:endParaRPr lang="nl-NL" altLang="nl-NL" sz="1000" dirty="0"/>
          </a:p>
        </p:txBody>
      </p:sp>
      <p:sp>
        <p:nvSpPr>
          <p:cNvPr id="101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138" y="3702063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Lex</a:t>
            </a:r>
            <a:endParaRPr lang="nl-NL" altLang="nl-NL" sz="1000" dirty="0"/>
          </a:p>
        </p:txBody>
      </p:sp>
      <p:sp>
        <p:nvSpPr>
          <p:cNvPr id="81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8257" y="252742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Marja</a:t>
            </a:r>
            <a:endParaRPr lang="nl-NL" altLang="nl-NL" sz="1000" dirty="0"/>
          </a:p>
        </p:txBody>
      </p:sp>
      <p:sp>
        <p:nvSpPr>
          <p:cNvPr id="82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320" y="352160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Joke</a:t>
            </a:r>
            <a:endParaRPr lang="nl-NL" altLang="nl-NL" sz="1000" dirty="0"/>
          </a:p>
        </p:txBody>
      </p:sp>
      <p:sp>
        <p:nvSpPr>
          <p:cNvPr id="83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301" y="455905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Trudie</a:t>
            </a:r>
            <a:endParaRPr lang="nl-NL" altLang="nl-NL" sz="1000" dirty="0"/>
          </a:p>
        </p:txBody>
      </p:sp>
      <p:sp>
        <p:nvSpPr>
          <p:cNvPr id="77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973" y="334189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José</a:t>
            </a:r>
            <a:endParaRPr lang="nl-NL" altLang="nl-NL" sz="1000" dirty="0"/>
          </a:p>
        </p:txBody>
      </p:sp>
      <p:sp>
        <p:nvSpPr>
          <p:cNvPr id="74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463" y="231425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Christa</a:t>
            </a:r>
            <a:endParaRPr lang="nl-NL" altLang="nl-NL" sz="1000" dirty="0"/>
          </a:p>
        </p:txBody>
      </p:sp>
      <p:sp>
        <p:nvSpPr>
          <p:cNvPr id="79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6087" y="479402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err="1" smtClean="0"/>
              <a:t>Josepine</a:t>
            </a:r>
            <a:endParaRPr lang="nl-NL" altLang="nl-NL" sz="1000" dirty="0"/>
          </a:p>
        </p:txBody>
      </p:sp>
      <p:sp>
        <p:nvSpPr>
          <p:cNvPr id="76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4295" y="3758803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Elles</a:t>
            </a:r>
            <a:endParaRPr lang="nl-NL" altLang="nl-NL" sz="1000" dirty="0"/>
          </a:p>
        </p:txBody>
      </p:sp>
      <p:sp>
        <p:nvSpPr>
          <p:cNvPr id="75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7725" y="2527005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Fieke</a:t>
            </a:r>
            <a:endParaRPr lang="nl-NL" altLang="nl-NL" sz="1000" dirty="0"/>
          </a:p>
        </p:txBody>
      </p:sp>
      <p:sp>
        <p:nvSpPr>
          <p:cNvPr id="73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448" y="2472930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Anita</a:t>
            </a:r>
            <a:endParaRPr lang="nl-NL" altLang="nl-NL" sz="1000" dirty="0"/>
          </a:p>
        </p:txBody>
      </p:sp>
      <p:sp>
        <p:nvSpPr>
          <p:cNvPr id="72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568" y="2005550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Barbara</a:t>
            </a:r>
            <a:endParaRPr lang="nl-NL" altLang="nl-NL" sz="1000" dirty="0"/>
          </a:p>
        </p:txBody>
      </p:sp>
      <p:sp>
        <p:nvSpPr>
          <p:cNvPr id="2051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901" y="1412778"/>
            <a:ext cx="398119" cy="36442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/>
              <a:t>bas</a:t>
            </a:r>
          </a:p>
        </p:txBody>
      </p:sp>
      <p:sp>
        <p:nvSpPr>
          <p:cNvPr id="2052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1951" y="1412777"/>
            <a:ext cx="406272" cy="37872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/>
              <a:t>Tenor</a:t>
            </a:r>
          </a:p>
        </p:txBody>
      </p:sp>
      <p:sp>
        <p:nvSpPr>
          <p:cNvPr id="2053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60" y="1412777"/>
            <a:ext cx="414349" cy="364424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/>
              <a:t>alt</a:t>
            </a:r>
          </a:p>
        </p:txBody>
      </p:sp>
      <p:sp>
        <p:nvSpPr>
          <p:cNvPr id="29" name="Text Box 5">
            <a:extLst>
              <a:ext uri="{FF2B5EF4-FFF2-40B4-BE49-F238E27FC236}">
                <a16:creationId xmlns:a16="http://schemas.microsoft.com/office/drawing/2014/main" xmlns="" id="{489A94DF-EB48-49B2-9EC8-140E6B924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323" y="1105268"/>
            <a:ext cx="1439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l-NL" altLang="nl-NL" sz="1000"/>
              <a:t>Publiek</a:t>
            </a:r>
          </a:p>
        </p:txBody>
      </p:sp>
      <p:sp>
        <p:nvSpPr>
          <p:cNvPr id="30" name="Line 43">
            <a:extLst>
              <a:ext uri="{FF2B5EF4-FFF2-40B4-BE49-F238E27FC236}">
                <a16:creationId xmlns:a16="http://schemas.microsoft.com/office/drawing/2014/main" xmlns="" id="{FC1ABB35-80A6-4AAB-9C9D-A07EA8B2B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096" y="1829443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1" name="AutoShape 61">
            <a:extLst>
              <a:ext uri="{FF2B5EF4-FFF2-40B4-BE49-F238E27FC236}">
                <a16:creationId xmlns:a16="http://schemas.microsoft.com/office/drawing/2014/main" xmlns="" id="{1DB94E9C-189C-4B4F-8C7C-2E2751A62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660" y="532181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15</a:t>
            </a:r>
          </a:p>
        </p:txBody>
      </p:sp>
      <p:sp>
        <p:nvSpPr>
          <p:cNvPr id="32" name="AutoShape 62">
            <a:extLst>
              <a:ext uri="{FF2B5EF4-FFF2-40B4-BE49-F238E27FC236}">
                <a16:creationId xmlns:a16="http://schemas.microsoft.com/office/drawing/2014/main" xmlns="" id="{A9FDCDE4-0E69-4440-BAAB-FADF126C9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60" y="529006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16</a:t>
            </a:r>
          </a:p>
        </p:txBody>
      </p:sp>
      <p:sp>
        <p:nvSpPr>
          <p:cNvPr id="33" name="AutoShape 63">
            <a:extLst>
              <a:ext uri="{FF2B5EF4-FFF2-40B4-BE49-F238E27FC236}">
                <a16:creationId xmlns:a16="http://schemas.microsoft.com/office/drawing/2014/main" xmlns="" id="{DB9ECA5F-F1DB-4756-930C-A651E17A7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673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14</a:t>
            </a:r>
          </a:p>
        </p:txBody>
      </p:sp>
      <p:sp>
        <p:nvSpPr>
          <p:cNvPr id="34" name="AutoShape 64">
            <a:extLst>
              <a:ext uri="{FF2B5EF4-FFF2-40B4-BE49-F238E27FC236}">
                <a16:creationId xmlns:a16="http://schemas.microsoft.com/office/drawing/2014/main" xmlns="" id="{6D018DA1-31BD-4ED2-A665-65E2E1425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073" y="53059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2</a:t>
            </a:r>
          </a:p>
        </p:txBody>
      </p:sp>
      <p:sp>
        <p:nvSpPr>
          <p:cNvPr id="35" name="AutoShape 65">
            <a:extLst>
              <a:ext uri="{FF2B5EF4-FFF2-40B4-BE49-F238E27FC236}">
                <a16:creationId xmlns:a16="http://schemas.microsoft.com/office/drawing/2014/main" xmlns="" id="{36770FA1-FD5E-43CB-8A8C-28E28F05C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0235" y="532181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3</a:t>
            </a:r>
          </a:p>
        </p:txBody>
      </p:sp>
      <p:sp>
        <p:nvSpPr>
          <p:cNvPr id="36" name="AutoShape 66">
            <a:extLst>
              <a:ext uri="{FF2B5EF4-FFF2-40B4-BE49-F238E27FC236}">
                <a16:creationId xmlns:a16="http://schemas.microsoft.com/office/drawing/2014/main" xmlns="" id="{603326AD-A500-4814-B374-86DFD470C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0748" y="532181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13</a:t>
            </a:r>
          </a:p>
        </p:txBody>
      </p:sp>
      <p:sp>
        <p:nvSpPr>
          <p:cNvPr id="37" name="AutoShape 67">
            <a:extLst>
              <a:ext uri="{FF2B5EF4-FFF2-40B4-BE49-F238E27FC236}">
                <a16:creationId xmlns:a16="http://schemas.microsoft.com/office/drawing/2014/main" xmlns="" id="{F07B12BF-06E6-4AC3-AD2E-D93296874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6523" y="532181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12</a:t>
            </a:r>
          </a:p>
        </p:txBody>
      </p:sp>
      <p:sp>
        <p:nvSpPr>
          <p:cNvPr id="38" name="AutoShape 68">
            <a:extLst>
              <a:ext uri="{FF2B5EF4-FFF2-40B4-BE49-F238E27FC236}">
                <a16:creationId xmlns:a16="http://schemas.microsoft.com/office/drawing/2014/main" xmlns="" id="{E3299751-C909-4165-9B7C-00CE5950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9598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11</a:t>
            </a:r>
          </a:p>
        </p:txBody>
      </p:sp>
      <p:sp>
        <p:nvSpPr>
          <p:cNvPr id="39" name="AutoShape 69">
            <a:extLst>
              <a:ext uri="{FF2B5EF4-FFF2-40B4-BE49-F238E27FC236}">
                <a16:creationId xmlns:a16="http://schemas.microsoft.com/office/drawing/2014/main" xmlns="" id="{9976B154-8E0F-48FA-BBD8-E37BF1548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260" y="529006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10</a:t>
            </a:r>
          </a:p>
        </p:txBody>
      </p:sp>
      <p:sp>
        <p:nvSpPr>
          <p:cNvPr id="40" name="AutoShape 70">
            <a:extLst>
              <a:ext uri="{FF2B5EF4-FFF2-40B4-BE49-F238E27FC236}">
                <a16:creationId xmlns:a16="http://schemas.microsoft.com/office/drawing/2014/main" xmlns="" id="{B8ADB6C0-8717-44B6-836D-439DD2AD9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273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9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xmlns="" id="{7B0851C6-68FF-4B57-8CD7-36901F571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048" y="529006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8</a:t>
            </a:r>
          </a:p>
        </p:txBody>
      </p:sp>
      <p:sp>
        <p:nvSpPr>
          <p:cNvPr id="42" name="AutoShape 72">
            <a:extLst>
              <a:ext uri="{FF2B5EF4-FFF2-40B4-BE49-F238E27FC236}">
                <a16:creationId xmlns:a16="http://schemas.microsoft.com/office/drawing/2014/main" xmlns="" id="{E3ADBAB1-E23E-443F-AE8D-F8CE73DD7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8885" y="532181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7</a:t>
            </a:r>
          </a:p>
        </p:txBody>
      </p:sp>
      <p:sp>
        <p:nvSpPr>
          <p:cNvPr id="43" name="AutoShape 73">
            <a:extLst>
              <a:ext uri="{FF2B5EF4-FFF2-40B4-BE49-F238E27FC236}">
                <a16:creationId xmlns:a16="http://schemas.microsoft.com/office/drawing/2014/main" xmlns="" id="{CD49BA1B-446C-4C60-BFB7-EE726F138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960" y="529006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6</a:t>
            </a:r>
          </a:p>
        </p:txBody>
      </p:sp>
      <p:sp>
        <p:nvSpPr>
          <p:cNvPr id="44" name="AutoShape 74">
            <a:extLst>
              <a:ext uri="{FF2B5EF4-FFF2-40B4-BE49-F238E27FC236}">
                <a16:creationId xmlns:a16="http://schemas.microsoft.com/office/drawing/2014/main" xmlns="" id="{EBD9345D-14B2-49D4-ACB6-D664735F5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6623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5</a:t>
            </a:r>
          </a:p>
        </p:txBody>
      </p:sp>
      <p:sp>
        <p:nvSpPr>
          <p:cNvPr id="45" name="AutoShape 75">
            <a:extLst>
              <a:ext uri="{FF2B5EF4-FFF2-40B4-BE49-F238E27FC236}">
                <a16:creationId xmlns:a16="http://schemas.microsoft.com/office/drawing/2014/main" xmlns="" id="{919B20A2-0D9B-41A2-96A8-5A6FF02E9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0810" y="532181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4</a:t>
            </a:r>
          </a:p>
        </p:txBody>
      </p:sp>
      <p:sp>
        <p:nvSpPr>
          <p:cNvPr id="46" name="AutoShape 64">
            <a:extLst>
              <a:ext uri="{FF2B5EF4-FFF2-40B4-BE49-F238E27FC236}">
                <a16:creationId xmlns:a16="http://schemas.microsoft.com/office/drawing/2014/main" xmlns="" id="{F6BEE05A-7472-4695-A908-4A6C07F31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4798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</a:t>
            </a:r>
          </a:p>
        </p:txBody>
      </p:sp>
      <p:sp>
        <p:nvSpPr>
          <p:cNvPr id="47" name="Oval 35">
            <a:extLst>
              <a:ext uri="{FF2B5EF4-FFF2-40B4-BE49-F238E27FC236}">
                <a16:creationId xmlns:a16="http://schemas.microsoft.com/office/drawing/2014/main" xmlns="" id="{DA41AACC-7A41-4654-9FE5-9AE60B3EB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73" y="960806"/>
            <a:ext cx="252412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L</a:t>
            </a:r>
          </a:p>
        </p:txBody>
      </p:sp>
      <p:sp>
        <p:nvSpPr>
          <p:cNvPr id="48" name="Oval 35">
            <a:extLst>
              <a:ext uri="{FF2B5EF4-FFF2-40B4-BE49-F238E27FC236}">
                <a16:creationId xmlns:a16="http://schemas.microsoft.com/office/drawing/2014/main" xmlns="" id="{C69EBADA-F831-4D04-B3AE-407A4CE53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7398" y="889368"/>
            <a:ext cx="250825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R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xmlns="" id="{94FF9BC2-C301-4C79-A654-3AE9B9B0DDEE}"/>
              </a:ext>
            </a:extLst>
          </p:cNvPr>
          <p:cNvSpPr txBox="1"/>
          <p:nvPr/>
        </p:nvSpPr>
        <p:spPr>
          <a:xfrm>
            <a:off x="1126101" y="132094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xmlns="" id="{E1ADC9FA-A541-4762-8EDD-EF7AD9BF67AB}"/>
              </a:ext>
            </a:extLst>
          </p:cNvPr>
          <p:cNvSpPr txBox="1"/>
          <p:nvPr/>
        </p:nvSpPr>
        <p:spPr>
          <a:xfrm>
            <a:off x="5176640" y="132094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51" name="Toelichting met PIJL-RECHTS 50"/>
          <p:cNvSpPr/>
          <p:nvPr/>
        </p:nvSpPr>
        <p:spPr>
          <a:xfrm rot="19395467">
            <a:off x="2627509" y="6128896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3" name="Toelichting met PIJL-RECHTS 52"/>
          <p:cNvSpPr/>
          <p:nvPr/>
        </p:nvSpPr>
        <p:spPr>
          <a:xfrm rot="13367498">
            <a:off x="6132088" y="6128897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84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353" y="1412777"/>
            <a:ext cx="416472" cy="380866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err="1" smtClean="0"/>
              <a:t>Sopr</a:t>
            </a:r>
            <a:r>
              <a:rPr lang="nl-NL" altLang="nl-NL" sz="1000" dirty="0" smtClean="0"/>
              <a:t> </a:t>
            </a:r>
            <a:endParaRPr lang="nl-NL" altLang="nl-NL" sz="1000" dirty="0"/>
          </a:p>
        </p:txBody>
      </p:sp>
      <p:sp>
        <p:nvSpPr>
          <p:cNvPr id="2" name="Half kader 1"/>
          <p:cNvSpPr/>
          <p:nvPr/>
        </p:nvSpPr>
        <p:spPr>
          <a:xfrm flipH="1">
            <a:off x="4025273" y="6127662"/>
            <a:ext cx="2049824" cy="576163"/>
          </a:xfrm>
          <a:prstGeom prst="halfFrame">
            <a:avLst>
              <a:gd name="adj1" fmla="val 25441"/>
              <a:gd name="adj2" fmla="val 19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7" name="Half kader 106"/>
          <p:cNvSpPr/>
          <p:nvPr/>
        </p:nvSpPr>
        <p:spPr>
          <a:xfrm>
            <a:off x="3106303" y="6127662"/>
            <a:ext cx="1971908" cy="567770"/>
          </a:xfrm>
          <a:prstGeom prst="halfFrame">
            <a:avLst>
              <a:gd name="adj1" fmla="val 25441"/>
              <a:gd name="adj2" fmla="val 19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" name="Afgeronde rechthoek 3"/>
          <p:cNvSpPr/>
          <p:nvPr/>
        </p:nvSpPr>
        <p:spPr>
          <a:xfrm>
            <a:off x="1175068" y="6062828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0" name="Afgeronde rechthoek 109"/>
          <p:cNvSpPr/>
          <p:nvPr/>
        </p:nvSpPr>
        <p:spPr>
          <a:xfrm>
            <a:off x="7884850" y="6120546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1" name="Afgeronde rechthoek 110"/>
          <p:cNvSpPr/>
          <p:nvPr/>
        </p:nvSpPr>
        <p:spPr>
          <a:xfrm>
            <a:off x="1871829" y="6077027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2" name="Afgeronde rechthoek 111"/>
          <p:cNvSpPr/>
          <p:nvPr/>
        </p:nvSpPr>
        <p:spPr>
          <a:xfrm>
            <a:off x="7023034" y="6123560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509763" y="171127"/>
            <a:ext cx="6960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Pak maar mijn hand versie 1 (</a:t>
            </a:r>
            <a:r>
              <a:rPr lang="nl-NL" sz="1400" dirty="0" smtClean="0"/>
              <a:t>zonder </a:t>
            </a:r>
            <a:r>
              <a:rPr lang="nl-NL" sz="1400" dirty="0" err="1" smtClean="0"/>
              <a:t>Piebe</a:t>
            </a:r>
            <a:r>
              <a:rPr lang="nl-NL" sz="1400" dirty="0" smtClean="0"/>
              <a:t>, Dick, Casper, Anita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106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800" y="3584044"/>
            <a:ext cx="52784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John</a:t>
            </a:r>
            <a:endParaRPr lang="nl-NL" altLang="nl-NL" sz="1000" dirty="0"/>
          </a:p>
        </p:txBody>
      </p:sp>
      <p:sp>
        <p:nvSpPr>
          <p:cNvPr id="98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5779" y="394812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Willem</a:t>
            </a:r>
            <a:endParaRPr lang="nl-NL" altLang="nl-NL" sz="1000" dirty="0"/>
          </a:p>
        </p:txBody>
      </p:sp>
      <p:sp>
        <p:nvSpPr>
          <p:cNvPr id="103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4869" y="3970211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Bert</a:t>
            </a:r>
            <a:endParaRPr lang="nl-NL" altLang="nl-NL" sz="1000" dirty="0"/>
          </a:p>
        </p:txBody>
      </p:sp>
      <p:sp>
        <p:nvSpPr>
          <p:cNvPr id="102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4679" y="3758803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Aad</a:t>
            </a:r>
            <a:endParaRPr lang="nl-NL" altLang="nl-NL" sz="1000" dirty="0"/>
          </a:p>
        </p:txBody>
      </p:sp>
      <p:sp>
        <p:nvSpPr>
          <p:cNvPr id="113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6081" y="2257493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Anne</a:t>
            </a:r>
            <a:endParaRPr lang="nl-NL" altLang="nl-NL" sz="1000" dirty="0"/>
          </a:p>
        </p:txBody>
      </p:sp>
      <p:sp>
        <p:nvSpPr>
          <p:cNvPr id="114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707" y="630362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err="1" smtClean="0"/>
              <a:t>Piebe</a:t>
            </a:r>
            <a:endParaRPr lang="nl-NL" altLang="nl-NL" sz="1000" dirty="0"/>
          </a:p>
        </p:txBody>
      </p:sp>
      <p:sp>
        <p:nvSpPr>
          <p:cNvPr id="115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408" y="630362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Dick</a:t>
            </a:r>
            <a:endParaRPr lang="nl-NL" altLang="nl-NL" sz="1000" dirty="0"/>
          </a:p>
        </p:txBody>
      </p:sp>
      <p:sp>
        <p:nvSpPr>
          <p:cNvPr id="116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483" y="632580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Casper</a:t>
            </a:r>
            <a:endParaRPr lang="nl-NL" altLang="nl-NL" sz="1000" dirty="0"/>
          </a:p>
        </p:txBody>
      </p:sp>
      <p:sp>
        <p:nvSpPr>
          <p:cNvPr id="117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7445" y="630362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Anita</a:t>
            </a:r>
            <a:endParaRPr lang="nl-NL" altLang="nl-NL" sz="1000" dirty="0"/>
          </a:p>
        </p:txBody>
      </p:sp>
      <p:sp>
        <p:nvSpPr>
          <p:cNvPr id="96" name="Toelichting met PIJL-RECHTS 95"/>
          <p:cNvSpPr/>
          <p:nvPr/>
        </p:nvSpPr>
        <p:spPr>
          <a:xfrm rot="5400000">
            <a:off x="3914887" y="5830462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97" name="Toelichting met PIJL-RECHTS 96"/>
          <p:cNvSpPr/>
          <p:nvPr/>
        </p:nvSpPr>
        <p:spPr>
          <a:xfrm rot="7106049">
            <a:off x="1704523" y="5431096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04" name="Toelichting met PIJL-RECHTS 103"/>
          <p:cNvSpPr/>
          <p:nvPr/>
        </p:nvSpPr>
        <p:spPr>
          <a:xfrm rot="5400000">
            <a:off x="3478461" y="582869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18" name="Toelichting met PIJL-RECHTS 117"/>
          <p:cNvSpPr/>
          <p:nvPr/>
        </p:nvSpPr>
        <p:spPr>
          <a:xfrm rot="5400000">
            <a:off x="5692099" y="5818022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19" name="Toelichting met PIJL-RECHTS 118"/>
          <p:cNvSpPr/>
          <p:nvPr/>
        </p:nvSpPr>
        <p:spPr>
          <a:xfrm rot="6921300">
            <a:off x="2093548" y="5636043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20" name="Toelichting met PIJL-RECHTS 119"/>
          <p:cNvSpPr/>
          <p:nvPr/>
        </p:nvSpPr>
        <p:spPr>
          <a:xfrm rot="7415293">
            <a:off x="1303097" y="5216234"/>
            <a:ext cx="488428" cy="346469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21" name="Toelichting met PIJL-RECHTS 120"/>
          <p:cNvSpPr/>
          <p:nvPr/>
        </p:nvSpPr>
        <p:spPr>
          <a:xfrm rot="4966337">
            <a:off x="6186197" y="5765888"/>
            <a:ext cx="458470" cy="370477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22" name="Toelichting met PIJL-RECHTS 121"/>
          <p:cNvSpPr/>
          <p:nvPr/>
        </p:nvSpPr>
        <p:spPr>
          <a:xfrm rot="6147285">
            <a:off x="2571489" y="5775820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23" name="Toelichting met PIJL-RECHTS 122"/>
          <p:cNvSpPr/>
          <p:nvPr/>
        </p:nvSpPr>
        <p:spPr>
          <a:xfrm rot="5400000">
            <a:off x="3035189" y="582869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24" name="Toelichting met PIJL-RECHTS 123"/>
          <p:cNvSpPr/>
          <p:nvPr/>
        </p:nvSpPr>
        <p:spPr>
          <a:xfrm rot="5400000">
            <a:off x="5248413" y="5824645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25" name="Toelichting met PIJL-RECHTS 124"/>
          <p:cNvSpPr/>
          <p:nvPr/>
        </p:nvSpPr>
        <p:spPr>
          <a:xfrm rot="4091922">
            <a:off x="6635162" y="5666231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26" name="Toelichting met PIJL-RECHTS 125"/>
          <p:cNvSpPr/>
          <p:nvPr/>
        </p:nvSpPr>
        <p:spPr>
          <a:xfrm rot="3982561">
            <a:off x="7038470" y="550872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27" name="Toelichting met PIJL-RECHTS 126"/>
          <p:cNvSpPr/>
          <p:nvPr/>
        </p:nvSpPr>
        <p:spPr>
          <a:xfrm rot="3749419">
            <a:off x="7439527" y="5306198"/>
            <a:ext cx="467544" cy="360040"/>
          </a:xfrm>
          <a:prstGeom prst="rightArrowCallout">
            <a:avLst>
              <a:gd name="adj1" fmla="val 0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28" name="Toelichting met PIJL-RECHTS 127"/>
          <p:cNvSpPr/>
          <p:nvPr/>
        </p:nvSpPr>
        <p:spPr>
          <a:xfrm rot="5400000">
            <a:off x="4392184" y="582869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29" name="Toelichting met PIJL-RECHTS 128"/>
          <p:cNvSpPr/>
          <p:nvPr/>
        </p:nvSpPr>
        <p:spPr>
          <a:xfrm rot="5400000">
            <a:off x="4819617" y="583200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32" name="Toelichting met PIJL-RECHTS 131"/>
          <p:cNvSpPr/>
          <p:nvPr/>
        </p:nvSpPr>
        <p:spPr>
          <a:xfrm rot="7803186">
            <a:off x="974253" y="4951841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33" name="Toelichting met PIJL-RECHTS 132"/>
          <p:cNvSpPr/>
          <p:nvPr/>
        </p:nvSpPr>
        <p:spPr>
          <a:xfrm rot="8015032">
            <a:off x="664499" y="4666809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900" b="1" dirty="0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08" name="Tekstvak 107"/>
          <p:cNvSpPr txBox="1"/>
          <p:nvPr/>
        </p:nvSpPr>
        <p:spPr>
          <a:xfrm>
            <a:off x="881234" y="4639377"/>
            <a:ext cx="1039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/>
              <a:t>1</a:t>
            </a:r>
            <a:endParaRPr lang="nl-NL" sz="900" dirty="0"/>
          </a:p>
        </p:txBody>
      </p:sp>
      <p:sp>
        <p:nvSpPr>
          <p:cNvPr id="109" name="Tekstvak 108"/>
          <p:cNvSpPr txBox="1"/>
          <p:nvPr/>
        </p:nvSpPr>
        <p:spPr>
          <a:xfrm>
            <a:off x="1175068" y="4909442"/>
            <a:ext cx="1484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/>
              <a:t>2</a:t>
            </a:r>
            <a:endParaRPr lang="nl-NL" sz="900" dirty="0"/>
          </a:p>
        </p:txBody>
      </p:sp>
      <p:sp>
        <p:nvSpPr>
          <p:cNvPr id="134" name="Tekstvak 133"/>
          <p:cNvSpPr txBox="1"/>
          <p:nvPr/>
        </p:nvSpPr>
        <p:spPr>
          <a:xfrm>
            <a:off x="1499178" y="5182610"/>
            <a:ext cx="1484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/>
              <a:t>3</a:t>
            </a:r>
            <a:endParaRPr lang="nl-NL" sz="900" dirty="0"/>
          </a:p>
        </p:txBody>
      </p:sp>
      <p:sp>
        <p:nvSpPr>
          <p:cNvPr id="135" name="Tekstvak 134"/>
          <p:cNvSpPr txBox="1"/>
          <p:nvPr/>
        </p:nvSpPr>
        <p:spPr>
          <a:xfrm>
            <a:off x="1897402" y="5407580"/>
            <a:ext cx="1484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/>
              <a:t>4</a:t>
            </a:r>
            <a:endParaRPr lang="nl-NL" sz="900" dirty="0"/>
          </a:p>
        </p:txBody>
      </p:sp>
      <p:sp>
        <p:nvSpPr>
          <p:cNvPr id="136" name="Tekstvak 135"/>
          <p:cNvSpPr txBox="1"/>
          <p:nvPr/>
        </p:nvSpPr>
        <p:spPr>
          <a:xfrm>
            <a:off x="2281640" y="5605254"/>
            <a:ext cx="1484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/>
              <a:t>5</a:t>
            </a:r>
            <a:endParaRPr lang="nl-NL" sz="900" dirty="0"/>
          </a:p>
        </p:txBody>
      </p:sp>
      <p:sp>
        <p:nvSpPr>
          <p:cNvPr id="137" name="Tekstvak 136"/>
          <p:cNvSpPr txBox="1"/>
          <p:nvPr/>
        </p:nvSpPr>
        <p:spPr>
          <a:xfrm>
            <a:off x="2731050" y="5744233"/>
            <a:ext cx="1484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/>
              <a:t>6</a:t>
            </a:r>
            <a:endParaRPr lang="nl-NL" sz="900" dirty="0"/>
          </a:p>
        </p:txBody>
      </p:sp>
      <p:sp>
        <p:nvSpPr>
          <p:cNvPr id="138" name="Tekstvak 137"/>
          <p:cNvSpPr txBox="1"/>
          <p:nvPr/>
        </p:nvSpPr>
        <p:spPr>
          <a:xfrm>
            <a:off x="3211076" y="5816063"/>
            <a:ext cx="1484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/>
              <a:t>7</a:t>
            </a:r>
            <a:endParaRPr lang="nl-NL" sz="900" dirty="0"/>
          </a:p>
        </p:txBody>
      </p:sp>
      <p:sp>
        <p:nvSpPr>
          <p:cNvPr id="139" name="Tekstvak 138"/>
          <p:cNvSpPr txBox="1"/>
          <p:nvPr/>
        </p:nvSpPr>
        <p:spPr>
          <a:xfrm>
            <a:off x="3653473" y="5821513"/>
            <a:ext cx="1484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/>
              <a:t>8</a:t>
            </a:r>
            <a:endParaRPr lang="nl-NL" sz="900" dirty="0"/>
          </a:p>
        </p:txBody>
      </p:sp>
      <p:sp>
        <p:nvSpPr>
          <p:cNvPr id="140" name="Tekstvak 139"/>
          <p:cNvSpPr txBox="1"/>
          <p:nvPr/>
        </p:nvSpPr>
        <p:spPr>
          <a:xfrm>
            <a:off x="4056462" y="5820757"/>
            <a:ext cx="1484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/>
              <a:t>9</a:t>
            </a:r>
            <a:endParaRPr lang="nl-NL" sz="900" dirty="0"/>
          </a:p>
        </p:txBody>
      </p:sp>
      <p:sp>
        <p:nvSpPr>
          <p:cNvPr id="145" name="Tekstvak 144"/>
          <p:cNvSpPr txBox="1"/>
          <p:nvPr/>
        </p:nvSpPr>
        <p:spPr>
          <a:xfrm>
            <a:off x="7077252" y="5512041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16</a:t>
            </a:r>
            <a:endParaRPr lang="nl-NL" sz="800" dirty="0"/>
          </a:p>
        </p:txBody>
      </p:sp>
      <p:sp>
        <p:nvSpPr>
          <p:cNvPr id="146" name="Tekstvak 145"/>
          <p:cNvSpPr txBox="1"/>
          <p:nvPr/>
        </p:nvSpPr>
        <p:spPr>
          <a:xfrm>
            <a:off x="4913593" y="5813533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11</a:t>
            </a:r>
            <a:endParaRPr lang="nl-NL" sz="800" dirty="0"/>
          </a:p>
        </p:txBody>
      </p:sp>
      <p:sp>
        <p:nvSpPr>
          <p:cNvPr id="147" name="Tekstvak 146"/>
          <p:cNvSpPr txBox="1"/>
          <p:nvPr/>
        </p:nvSpPr>
        <p:spPr>
          <a:xfrm>
            <a:off x="4489998" y="5818804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10</a:t>
            </a:r>
            <a:endParaRPr lang="nl-NL" sz="800" dirty="0"/>
          </a:p>
        </p:txBody>
      </p:sp>
      <p:sp>
        <p:nvSpPr>
          <p:cNvPr id="148" name="Tekstvak 147"/>
          <p:cNvSpPr txBox="1"/>
          <p:nvPr/>
        </p:nvSpPr>
        <p:spPr>
          <a:xfrm>
            <a:off x="5349035" y="5820757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12</a:t>
            </a:r>
            <a:endParaRPr lang="nl-NL" sz="800" dirty="0"/>
          </a:p>
        </p:txBody>
      </p:sp>
      <p:sp>
        <p:nvSpPr>
          <p:cNvPr id="149" name="Tekstvak 148"/>
          <p:cNvSpPr txBox="1"/>
          <p:nvPr/>
        </p:nvSpPr>
        <p:spPr>
          <a:xfrm>
            <a:off x="6698412" y="5667220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15</a:t>
            </a:r>
            <a:endParaRPr lang="nl-NL" sz="800" dirty="0"/>
          </a:p>
        </p:txBody>
      </p:sp>
      <p:sp>
        <p:nvSpPr>
          <p:cNvPr id="150" name="Tekstvak 149"/>
          <p:cNvSpPr txBox="1"/>
          <p:nvPr/>
        </p:nvSpPr>
        <p:spPr>
          <a:xfrm>
            <a:off x="5786212" y="5813533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13</a:t>
            </a:r>
            <a:endParaRPr lang="nl-NL" sz="800" dirty="0"/>
          </a:p>
        </p:txBody>
      </p:sp>
      <p:sp>
        <p:nvSpPr>
          <p:cNvPr id="151" name="Tekstvak 150"/>
          <p:cNvSpPr txBox="1"/>
          <p:nvPr/>
        </p:nvSpPr>
        <p:spPr>
          <a:xfrm>
            <a:off x="6265021" y="5751927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14</a:t>
            </a:r>
            <a:endParaRPr lang="nl-NL" sz="800" dirty="0"/>
          </a:p>
        </p:txBody>
      </p:sp>
      <p:sp>
        <p:nvSpPr>
          <p:cNvPr id="153" name="Tekstvak 152"/>
          <p:cNvSpPr txBox="1"/>
          <p:nvPr/>
        </p:nvSpPr>
        <p:spPr>
          <a:xfrm>
            <a:off x="7470137" y="5312276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17</a:t>
            </a:r>
            <a:endParaRPr lang="nl-NL" sz="800" dirty="0"/>
          </a:p>
        </p:txBody>
      </p:sp>
      <p:sp>
        <p:nvSpPr>
          <p:cNvPr id="154" name="Toelichting met PIJL-RECHTS 153"/>
          <p:cNvSpPr/>
          <p:nvPr/>
        </p:nvSpPr>
        <p:spPr>
          <a:xfrm rot="2880080">
            <a:off x="8204749" y="4793062"/>
            <a:ext cx="478477" cy="353236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55" name="Toelichting met PIJL-RECHTS 154"/>
          <p:cNvSpPr/>
          <p:nvPr/>
        </p:nvSpPr>
        <p:spPr>
          <a:xfrm rot="3440980">
            <a:off x="7854317" y="5061536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56" name="Tekstvak 155"/>
          <p:cNvSpPr txBox="1"/>
          <p:nvPr/>
        </p:nvSpPr>
        <p:spPr>
          <a:xfrm>
            <a:off x="8233812" y="4809805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19</a:t>
            </a:r>
            <a:endParaRPr lang="nl-NL" sz="800" dirty="0"/>
          </a:p>
        </p:txBody>
      </p:sp>
      <p:sp>
        <p:nvSpPr>
          <p:cNvPr id="157" name="Tekstvak 156"/>
          <p:cNvSpPr txBox="1"/>
          <p:nvPr/>
        </p:nvSpPr>
        <p:spPr>
          <a:xfrm>
            <a:off x="7885201" y="5071495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18</a:t>
            </a:r>
            <a:endParaRPr lang="nl-NL" sz="800" dirty="0"/>
          </a:p>
        </p:txBody>
      </p:sp>
    </p:spTree>
    <p:extLst>
      <p:ext uri="{BB962C8B-B14F-4D97-AF65-F5344CB8AC3E}">
        <p14:creationId xmlns:p14="http://schemas.microsoft.com/office/powerpoint/2010/main" val="2945624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6202" y="3496753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Nico</a:t>
            </a:r>
            <a:endParaRPr lang="nl-NL" altLang="nl-NL" sz="1000" dirty="0"/>
          </a:p>
        </p:txBody>
      </p:sp>
      <p:sp>
        <p:nvSpPr>
          <p:cNvPr id="105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5817" y="340139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Peter</a:t>
            </a:r>
            <a:endParaRPr lang="nl-NL" altLang="nl-NL" sz="1000" dirty="0"/>
          </a:p>
        </p:txBody>
      </p:sp>
      <p:sp>
        <p:nvSpPr>
          <p:cNvPr id="106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812" y="3619546"/>
            <a:ext cx="52784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John</a:t>
            </a:r>
            <a:endParaRPr lang="nl-NL" altLang="nl-NL" sz="1000" dirty="0"/>
          </a:p>
        </p:txBody>
      </p:sp>
      <p:sp>
        <p:nvSpPr>
          <p:cNvPr id="99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1239" y="3707209"/>
            <a:ext cx="504000" cy="48543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Andries</a:t>
            </a:r>
            <a:endParaRPr lang="nl-NL" altLang="nl-NL" sz="1000" dirty="0"/>
          </a:p>
        </p:txBody>
      </p:sp>
      <p:sp>
        <p:nvSpPr>
          <p:cNvPr id="114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3864" y="3940401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err="1" smtClean="0"/>
              <a:t>Piebe</a:t>
            </a:r>
            <a:endParaRPr lang="nl-NL" altLang="nl-NL" sz="1000" dirty="0"/>
          </a:p>
        </p:txBody>
      </p:sp>
      <p:sp>
        <p:nvSpPr>
          <p:cNvPr id="115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6436" y="376075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Dick</a:t>
            </a:r>
            <a:endParaRPr lang="nl-NL" altLang="nl-NL" sz="1000" dirty="0"/>
          </a:p>
        </p:txBody>
      </p:sp>
      <p:sp>
        <p:nvSpPr>
          <p:cNvPr id="116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421" y="371302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Casper</a:t>
            </a:r>
            <a:endParaRPr lang="nl-NL" altLang="nl-NL" sz="1000" dirty="0"/>
          </a:p>
        </p:txBody>
      </p:sp>
      <p:sp>
        <p:nvSpPr>
          <p:cNvPr id="2054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2579" y="2497708"/>
            <a:ext cx="494476" cy="51578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Wies</a:t>
            </a:r>
            <a:endParaRPr lang="nl-NL" altLang="nl-NL" sz="1000" dirty="0"/>
          </a:p>
        </p:txBody>
      </p:sp>
      <p:sp>
        <p:nvSpPr>
          <p:cNvPr id="85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8251" y="3304230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Ingrid</a:t>
            </a:r>
            <a:endParaRPr lang="nl-NL" altLang="nl-NL" sz="1000" dirty="0"/>
          </a:p>
        </p:txBody>
      </p:sp>
      <p:sp>
        <p:nvSpPr>
          <p:cNvPr id="86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0816" y="232170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Petra</a:t>
            </a:r>
            <a:endParaRPr lang="nl-NL" altLang="nl-NL" sz="1000" dirty="0"/>
          </a:p>
        </p:txBody>
      </p:sp>
      <p:sp>
        <p:nvSpPr>
          <p:cNvPr id="90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0810" y="4837078"/>
            <a:ext cx="494476" cy="51578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Charlotte</a:t>
            </a:r>
            <a:endParaRPr lang="nl-NL" altLang="nl-NL" sz="1000" dirty="0"/>
          </a:p>
        </p:txBody>
      </p:sp>
      <p:sp>
        <p:nvSpPr>
          <p:cNvPr id="91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9886" y="2337923"/>
            <a:ext cx="515985" cy="48033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Linda</a:t>
            </a:r>
            <a:endParaRPr lang="nl-NL" altLang="nl-NL" sz="1000" dirty="0"/>
          </a:p>
        </p:txBody>
      </p:sp>
      <p:sp>
        <p:nvSpPr>
          <p:cNvPr id="92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830" y="4646056"/>
            <a:ext cx="518610" cy="49421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Trudie</a:t>
            </a:r>
            <a:endParaRPr lang="nl-NL" altLang="nl-NL" sz="1000" dirty="0"/>
          </a:p>
        </p:txBody>
      </p:sp>
      <p:sp>
        <p:nvSpPr>
          <p:cNvPr id="93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1021" y="248523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Evelien </a:t>
            </a:r>
            <a:endParaRPr lang="nl-NL" altLang="nl-NL" sz="1000" dirty="0"/>
          </a:p>
        </p:txBody>
      </p:sp>
      <p:sp>
        <p:nvSpPr>
          <p:cNvPr id="94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6487" y="206513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Juliette</a:t>
            </a:r>
            <a:endParaRPr lang="nl-NL" altLang="nl-NL" sz="1000" dirty="0"/>
          </a:p>
        </p:txBody>
      </p:sp>
      <p:sp>
        <p:nvSpPr>
          <p:cNvPr id="95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3554" y="252742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Irene</a:t>
            </a:r>
            <a:endParaRPr lang="nl-NL" altLang="nl-NL" sz="1000" dirty="0"/>
          </a:p>
        </p:txBody>
      </p:sp>
      <p:sp>
        <p:nvSpPr>
          <p:cNvPr id="87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3975" y="3808230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Monica</a:t>
            </a:r>
            <a:endParaRPr lang="nl-NL" altLang="nl-NL" sz="1000" dirty="0"/>
          </a:p>
        </p:txBody>
      </p:sp>
      <p:sp>
        <p:nvSpPr>
          <p:cNvPr id="88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3974" y="344592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Sonja</a:t>
            </a:r>
            <a:endParaRPr lang="nl-NL" altLang="nl-NL" sz="1000" dirty="0"/>
          </a:p>
        </p:txBody>
      </p:sp>
      <p:sp>
        <p:nvSpPr>
          <p:cNvPr id="101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4049" y="370096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Lex</a:t>
            </a:r>
            <a:endParaRPr lang="nl-NL" altLang="nl-NL" sz="1000" dirty="0"/>
          </a:p>
        </p:txBody>
      </p:sp>
      <p:sp>
        <p:nvSpPr>
          <p:cNvPr id="81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8257" y="252742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Marja</a:t>
            </a:r>
            <a:endParaRPr lang="nl-NL" altLang="nl-NL" sz="1000" dirty="0"/>
          </a:p>
        </p:txBody>
      </p:sp>
      <p:sp>
        <p:nvSpPr>
          <p:cNvPr id="82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076" y="334676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Joke</a:t>
            </a:r>
            <a:endParaRPr lang="nl-NL" altLang="nl-NL" sz="1000" dirty="0"/>
          </a:p>
        </p:txBody>
      </p:sp>
      <p:sp>
        <p:nvSpPr>
          <p:cNvPr id="83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2436" y="4601130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Trudie</a:t>
            </a:r>
            <a:endParaRPr lang="nl-NL" altLang="nl-NL" sz="1000" dirty="0"/>
          </a:p>
        </p:txBody>
      </p:sp>
      <p:sp>
        <p:nvSpPr>
          <p:cNvPr id="77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114" y="336754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José</a:t>
            </a:r>
            <a:endParaRPr lang="nl-NL" altLang="nl-NL" sz="1000" dirty="0"/>
          </a:p>
        </p:txBody>
      </p:sp>
      <p:sp>
        <p:nvSpPr>
          <p:cNvPr id="74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2688" y="2329556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Christa</a:t>
            </a:r>
            <a:endParaRPr lang="nl-NL" altLang="nl-NL" sz="1000" dirty="0"/>
          </a:p>
        </p:txBody>
      </p:sp>
      <p:sp>
        <p:nvSpPr>
          <p:cNvPr id="79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4523" y="4802390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err="1" smtClean="0"/>
              <a:t>Josepine</a:t>
            </a:r>
            <a:endParaRPr lang="nl-NL" altLang="nl-NL" sz="1000" dirty="0"/>
          </a:p>
        </p:txBody>
      </p:sp>
      <p:sp>
        <p:nvSpPr>
          <p:cNvPr id="76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785" y="3757371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Elles</a:t>
            </a:r>
            <a:endParaRPr lang="nl-NL" altLang="nl-NL" sz="1000" dirty="0"/>
          </a:p>
        </p:txBody>
      </p:sp>
      <p:sp>
        <p:nvSpPr>
          <p:cNvPr id="75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7725" y="2527005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Fieke</a:t>
            </a:r>
            <a:endParaRPr lang="nl-NL" altLang="nl-NL" sz="1000" dirty="0"/>
          </a:p>
        </p:txBody>
      </p:sp>
      <p:sp>
        <p:nvSpPr>
          <p:cNvPr id="73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185" y="246115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Anita</a:t>
            </a:r>
            <a:endParaRPr lang="nl-NL" altLang="nl-NL" sz="1000" dirty="0"/>
          </a:p>
        </p:txBody>
      </p:sp>
      <p:sp>
        <p:nvSpPr>
          <p:cNvPr id="72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5068" y="2074090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Barbara</a:t>
            </a:r>
            <a:endParaRPr lang="nl-NL" altLang="nl-NL" sz="1000" dirty="0"/>
          </a:p>
        </p:txBody>
      </p:sp>
      <p:sp>
        <p:nvSpPr>
          <p:cNvPr id="2051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901" y="1412778"/>
            <a:ext cx="398119" cy="36442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/>
              <a:t>bas</a:t>
            </a:r>
          </a:p>
        </p:txBody>
      </p:sp>
      <p:sp>
        <p:nvSpPr>
          <p:cNvPr id="2052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1951" y="1412777"/>
            <a:ext cx="406272" cy="37872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/>
              <a:t>Tenor</a:t>
            </a:r>
          </a:p>
        </p:txBody>
      </p:sp>
      <p:sp>
        <p:nvSpPr>
          <p:cNvPr id="2053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60" y="1412777"/>
            <a:ext cx="414349" cy="364424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/>
              <a:t>alt</a:t>
            </a:r>
          </a:p>
        </p:txBody>
      </p:sp>
      <p:sp>
        <p:nvSpPr>
          <p:cNvPr id="29" name="Text Box 5">
            <a:extLst>
              <a:ext uri="{FF2B5EF4-FFF2-40B4-BE49-F238E27FC236}">
                <a16:creationId xmlns:a16="http://schemas.microsoft.com/office/drawing/2014/main" xmlns="" id="{489A94DF-EB48-49B2-9EC8-140E6B924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323" y="1105268"/>
            <a:ext cx="1439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l-NL" altLang="nl-NL" sz="1000"/>
              <a:t>Publiek</a:t>
            </a:r>
          </a:p>
        </p:txBody>
      </p:sp>
      <p:sp>
        <p:nvSpPr>
          <p:cNvPr id="30" name="Line 43">
            <a:extLst>
              <a:ext uri="{FF2B5EF4-FFF2-40B4-BE49-F238E27FC236}">
                <a16:creationId xmlns:a16="http://schemas.microsoft.com/office/drawing/2014/main" xmlns="" id="{FC1ABB35-80A6-4AAB-9C9D-A07EA8B2B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096" y="1829443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1" name="AutoShape 61">
            <a:extLst>
              <a:ext uri="{FF2B5EF4-FFF2-40B4-BE49-F238E27FC236}">
                <a16:creationId xmlns:a16="http://schemas.microsoft.com/office/drawing/2014/main" xmlns="" id="{1DB94E9C-189C-4B4F-8C7C-2E2751A62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660" y="532181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15</a:t>
            </a:r>
          </a:p>
        </p:txBody>
      </p:sp>
      <p:sp>
        <p:nvSpPr>
          <p:cNvPr id="32" name="AutoShape 62">
            <a:extLst>
              <a:ext uri="{FF2B5EF4-FFF2-40B4-BE49-F238E27FC236}">
                <a16:creationId xmlns:a16="http://schemas.microsoft.com/office/drawing/2014/main" xmlns="" id="{A9FDCDE4-0E69-4440-BAAB-FADF126C9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60" y="529006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16</a:t>
            </a:r>
          </a:p>
        </p:txBody>
      </p:sp>
      <p:sp>
        <p:nvSpPr>
          <p:cNvPr id="33" name="AutoShape 63">
            <a:extLst>
              <a:ext uri="{FF2B5EF4-FFF2-40B4-BE49-F238E27FC236}">
                <a16:creationId xmlns:a16="http://schemas.microsoft.com/office/drawing/2014/main" xmlns="" id="{DB9ECA5F-F1DB-4756-930C-A651E17A7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673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14</a:t>
            </a:r>
          </a:p>
        </p:txBody>
      </p:sp>
      <p:sp>
        <p:nvSpPr>
          <p:cNvPr id="34" name="AutoShape 64">
            <a:extLst>
              <a:ext uri="{FF2B5EF4-FFF2-40B4-BE49-F238E27FC236}">
                <a16:creationId xmlns:a16="http://schemas.microsoft.com/office/drawing/2014/main" xmlns="" id="{6D018DA1-31BD-4ED2-A665-65E2E1425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073" y="53059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2</a:t>
            </a:r>
          </a:p>
        </p:txBody>
      </p:sp>
      <p:sp>
        <p:nvSpPr>
          <p:cNvPr id="35" name="AutoShape 65">
            <a:extLst>
              <a:ext uri="{FF2B5EF4-FFF2-40B4-BE49-F238E27FC236}">
                <a16:creationId xmlns:a16="http://schemas.microsoft.com/office/drawing/2014/main" xmlns="" id="{36770FA1-FD5E-43CB-8A8C-28E28F05C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0235" y="532181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3</a:t>
            </a:r>
          </a:p>
        </p:txBody>
      </p:sp>
      <p:sp>
        <p:nvSpPr>
          <p:cNvPr id="36" name="AutoShape 66">
            <a:extLst>
              <a:ext uri="{FF2B5EF4-FFF2-40B4-BE49-F238E27FC236}">
                <a16:creationId xmlns:a16="http://schemas.microsoft.com/office/drawing/2014/main" xmlns="" id="{603326AD-A500-4814-B374-86DFD470C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0748" y="532181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13</a:t>
            </a:r>
          </a:p>
        </p:txBody>
      </p:sp>
      <p:sp>
        <p:nvSpPr>
          <p:cNvPr id="37" name="AutoShape 67">
            <a:extLst>
              <a:ext uri="{FF2B5EF4-FFF2-40B4-BE49-F238E27FC236}">
                <a16:creationId xmlns:a16="http://schemas.microsoft.com/office/drawing/2014/main" xmlns="" id="{F07B12BF-06E6-4AC3-AD2E-D93296874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6523" y="532181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12</a:t>
            </a:r>
          </a:p>
        </p:txBody>
      </p:sp>
      <p:sp>
        <p:nvSpPr>
          <p:cNvPr id="38" name="AutoShape 68">
            <a:extLst>
              <a:ext uri="{FF2B5EF4-FFF2-40B4-BE49-F238E27FC236}">
                <a16:creationId xmlns:a16="http://schemas.microsoft.com/office/drawing/2014/main" xmlns="" id="{E3299751-C909-4165-9B7C-00CE5950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9598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11</a:t>
            </a:r>
          </a:p>
        </p:txBody>
      </p:sp>
      <p:sp>
        <p:nvSpPr>
          <p:cNvPr id="39" name="AutoShape 69">
            <a:extLst>
              <a:ext uri="{FF2B5EF4-FFF2-40B4-BE49-F238E27FC236}">
                <a16:creationId xmlns:a16="http://schemas.microsoft.com/office/drawing/2014/main" xmlns="" id="{9976B154-8E0F-48FA-BBD8-E37BF1548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260" y="529006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10</a:t>
            </a:r>
          </a:p>
        </p:txBody>
      </p:sp>
      <p:sp>
        <p:nvSpPr>
          <p:cNvPr id="40" name="AutoShape 70">
            <a:extLst>
              <a:ext uri="{FF2B5EF4-FFF2-40B4-BE49-F238E27FC236}">
                <a16:creationId xmlns:a16="http://schemas.microsoft.com/office/drawing/2014/main" xmlns="" id="{B8ADB6C0-8717-44B6-836D-439DD2AD9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273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9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xmlns="" id="{7B0851C6-68FF-4B57-8CD7-36901F571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048" y="529006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8</a:t>
            </a:r>
          </a:p>
        </p:txBody>
      </p:sp>
      <p:sp>
        <p:nvSpPr>
          <p:cNvPr id="42" name="AutoShape 72">
            <a:extLst>
              <a:ext uri="{FF2B5EF4-FFF2-40B4-BE49-F238E27FC236}">
                <a16:creationId xmlns:a16="http://schemas.microsoft.com/office/drawing/2014/main" xmlns="" id="{E3ADBAB1-E23E-443F-AE8D-F8CE73DD7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8885" y="532181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7</a:t>
            </a:r>
          </a:p>
        </p:txBody>
      </p:sp>
      <p:sp>
        <p:nvSpPr>
          <p:cNvPr id="43" name="AutoShape 73">
            <a:extLst>
              <a:ext uri="{FF2B5EF4-FFF2-40B4-BE49-F238E27FC236}">
                <a16:creationId xmlns:a16="http://schemas.microsoft.com/office/drawing/2014/main" xmlns="" id="{CD49BA1B-446C-4C60-BFB7-EE726F138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960" y="529006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6</a:t>
            </a:r>
          </a:p>
        </p:txBody>
      </p:sp>
      <p:sp>
        <p:nvSpPr>
          <p:cNvPr id="44" name="AutoShape 74">
            <a:extLst>
              <a:ext uri="{FF2B5EF4-FFF2-40B4-BE49-F238E27FC236}">
                <a16:creationId xmlns:a16="http://schemas.microsoft.com/office/drawing/2014/main" xmlns="" id="{EBD9345D-14B2-49D4-ACB6-D664735F5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6623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5</a:t>
            </a:r>
          </a:p>
        </p:txBody>
      </p:sp>
      <p:sp>
        <p:nvSpPr>
          <p:cNvPr id="45" name="AutoShape 75">
            <a:extLst>
              <a:ext uri="{FF2B5EF4-FFF2-40B4-BE49-F238E27FC236}">
                <a16:creationId xmlns:a16="http://schemas.microsoft.com/office/drawing/2014/main" xmlns="" id="{919B20A2-0D9B-41A2-96A8-5A6FF02E9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0810" y="532181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4</a:t>
            </a:r>
          </a:p>
        </p:txBody>
      </p:sp>
      <p:sp>
        <p:nvSpPr>
          <p:cNvPr id="46" name="AutoShape 64">
            <a:extLst>
              <a:ext uri="{FF2B5EF4-FFF2-40B4-BE49-F238E27FC236}">
                <a16:creationId xmlns:a16="http://schemas.microsoft.com/office/drawing/2014/main" xmlns="" id="{F6BEE05A-7472-4695-A908-4A6C07F31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4798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</a:t>
            </a:r>
          </a:p>
        </p:txBody>
      </p:sp>
      <p:sp>
        <p:nvSpPr>
          <p:cNvPr id="47" name="Oval 35">
            <a:extLst>
              <a:ext uri="{FF2B5EF4-FFF2-40B4-BE49-F238E27FC236}">
                <a16:creationId xmlns:a16="http://schemas.microsoft.com/office/drawing/2014/main" xmlns="" id="{DA41AACC-7A41-4654-9FE5-9AE60B3EB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73" y="960806"/>
            <a:ext cx="252412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L</a:t>
            </a:r>
          </a:p>
        </p:txBody>
      </p:sp>
      <p:sp>
        <p:nvSpPr>
          <p:cNvPr id="48" name="Oval 35">
            <a:extLst>
              <a:ext uri="{FF2B5EF4-FFF2-40B4-BE49-F238E27FC236}">
                <a16:creationId xmlns:a16="http://schemas.microsoft.com/office/drawing/2014/main" xmlns="" id="{C69EBADA-F831-4D04-B3AE-407A4CE53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7398" y="889368"/>
            <a:ext cx="250825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R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xmlns="" id="{94FF9BC2-C301-4C79-A654-3AE9B9B0DDEE}"/>
              </a:ext>
            </a:extLst>
          </p:cNvPr>
          <p:cNvSpPr txBox="1"/>
          <p:nvPr/>
        </p:nvSpPr>
        <p:spPr>
          <a:xfrm>
            <a:off x="1126101" y="132094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xmlns="" id="{E1ADC9FA-A541-4762-8EDD-EF7AD9BF67AB}"/>
              </a:ext>
            </a:extLst>
          </p:cNvPr>
          <p:cNvSpPr txBox="1"/>
          <p:nvPr/>
        </p:nvSpPr>
        <p:spPr>
          <a:xfrm>
            <a:off x="5176640" y="132094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51" name="Toelichting met PIJL-RECHTS 50"/>
          <p:cNvSpPr/>
          <p:nvPr/>
        </p:nvSpPr>
        <p:spPr>
          <a:xfrm rot="19395467">
            <a:off x="2627509" y="6128896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3" name="Toelichting met PIJL-RECHTS 52"/>
          <p:cNvSpPr/>
          <p:nvPr/>
        </p:nvSpPr>
        <p:spPr>
          <a:xfrm rot="13367498">
            <a:off x="6132088" y="6128897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84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353" y="1412777"/>
            <a:ext cx="416472" cy="380866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err="1" smtClean="0"/>
              <a:t>Sopr</a:t>
            </a:r>
            <a:r>
              <a:rPr lang="nl-NL" altLang="nl-NL" sz="1000" dirty="0" smtClean="0"/>
              <a:t> </a:t>
            </a:r>
            <a:endParaRPr lang="nl-NL" altLang="nl-NL" sz="1000" dirty="0"/>
          </a:p>
        </p:txBody>
      </p:sp>
      <p:sp>
        <p:nvSpPr>
          <p:cNvPr id="2" name="Half kader 1"/>
          <p:cNvSpPr/>
          <p:nvPr/>
        </p:nvSpPr>
        <p:spPr>
          <a:xfrm flipH="1">
            <a:off x="4025273" y="6127662"/>
            <a:ext cx="2049824" cy="576163"/>
          </a:xfrm>
          <a:prstGeom prst="halfFrame">
            <a:avLst>
              <a:gd name="adj1" fmla="val 25441"/>
              <a:gd name="adj2" fmla="val 19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7" name="Half kader 106"/>
          <p:cNvSpPr/>
          <p:nvPr/>
        </p:nvSpPr>
        <p:spPr>
          <a:xfrm>
            <a:off x="3106303" y="6127662"/>
            <a:ext cx="1971908" cy="567770"/>
          </a:xfrm>
          <a:prstGeom prst="halfFrame">
            <a:avLst>
              <a:gd name="adj1" fmla="val 25441"/>
              <a:gd name="adj2" fmla="val 19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" name="Afgeronde rechthoek 3"/>
          <p:cNvSpPr/>
          <p:nvPr/>
        </p:nvSpPr>
        <p:spPr>
          <a:xfrm>
            <a:off x="1175068" y="6062828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0" name="Afgeronde rechthoek 109"/>
          <p:cNvSpPr/>
          <p:nvPr/>
        </p:nvSpPr>
        <p:spPr>
          <a:xfrm>
            <a:off x="7884850" y="6120546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1" name="Afgeronde rechthoek 110"/>
          <p:cNvSpPr/>
          <p:nvPr/>
        </p:nvSpPr>
        <p:spPr>
          <a:xfrm>
            <a:off x="1871829" y="6077027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2" name="Afgeronde rechthoek 111"/>
          <p:cNvSpPr/>
          <p:nvPr/>
        </p:nvSpPr>
        <p:spPr>
          <a:xfrm>
            <a:off x="7023034" y="6123560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509763" y="171127"/>
            <a:ext cx="7230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Pak maar mijn hand versie 2 (met </a:t>
            </a:r>
            <a:r>
              <a:rPr lang="nl-NL" dirty="0" err="1" smtClean="0"/>
              <a:t>Piebe</a:t>
            </a:r>
            <a:r>
              <a:rPr lang="nl-NL" dirty="0" smtClean="0"/>
              <a:t>, Dick, Casper en Anita)</a:t>
            </a:r>
            <a:endParaRPr lang="nl-NL" dirty="0"/>
          </a:p>
        </p:txBody>
      </p:sp>
      <p:sp>
        <p:nvSpPr>
          <p:cNvPr id="98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0149" y="4106724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Willem</a:t>
            </a:r>
            <a:endParaRPr lang="nl-NL" altLang="nl-NL" sz="1000" dirty="0"/>
          </a:p>
        </p:txBody>
      </p:sp>
      <p:sp>
        <p:nvSpPr>
          <p:cNvPr id="103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7471" y="396502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Bert</a:t>
            </a:r>
            <a:endParaRPr lang="nl-NL" altLang="nl-NL" sz="1000" dirty="0"/>
          </a:p>
        </p:txBody>
      </p:sp>
      <p:sp>
        <p:nvSpPr>
          <p:cNvPr id="102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323" y="4130550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Aad</a:t>
            </a:r>
            <a:endParaRPr lang="nl-NL" altLang="nl-NL" sz="1000" dirty="0"/>
          </a:p>
        </p:txBody>
      </p:sp>
      <p:sp>
        <p:nvSpPr>
          <p:cNvPr id="113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6081" y="2257493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Anne</a:t>
            </a:r>
            <a:endParaRPr lang="nl-NL" altLang="nl-NL" sz="1000" dirty="0"/>
          </a:p>
        </p:txBody>
      </p:sp>
      <p:sp>
        <p:nvSpPr>
          <p:cNvPr id="117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0810" y="4435530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Anita</a:t>
            </a:r>
            <a:endParaRPr lang="nl-NL" altLang="nl-NL" sz="1000" dirty="0"/>
          </a:p>
        </p:txBody>
      </p:sp>
      <p:sp>
        <p:nvSpPr>
          <p:cNvPr id="108" name="Toelichting met PIJL-RECHTS 107"/>
          <p:cNvSpPr/>
          <p:nvPr/>
        </p:nvSpPr>
        <p:spPr>
          <a:xfrm rot="7106049">
            <a:off x="1704523" y="5431096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09" name="Toelichting met PIJL-RECHTS 108"/>
          <p:cNvSpPr/>
          <p:nvPr/>
        </p:nvSpPr>
        <p:spPr>
          <a:xfrm rot="6921300">
            <a:off x="2093548" y="5636043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34" name="Toelichting met PIJL-RECHTS 133"/>
          <p:cNvSpPr/>
          <p:nvPr/>
        </p:nvSpPr>
        <p:spPr>
          <a:xfrm rot="7415293">
            <a:off x="1303097" y="5216234"/>
            <a:ext cx="488428" cy="346469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35" name="Toelichting met PIJL-RECHTS 134"/>
          <p:cNvSpPr/>
          <p:nvPr/>
        </p:nvSpPr>
        <p:spPr>
          <a:xfrm rot="4966337">
            <a:off x="6186197" y="5765888"/>
            <a:ext cx="458470" cy="370477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36" name="Toelichting met PIJL-RECHTS 135"/>
          <p:cNvSpPr/>
          <p:nvPr/>
        </p:nvSpPr>
        <p:spPr>
          <a:xfrm rot="6147285">
            <a:off x="2571489" y="5775820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37" name="Toelichting met PIJL-RECHTS 136"/>
          <p:cNvSpPr/>
          <p:nvPr/>
        </p:nvSpPr>
        <p:spPr>
          <a:xfrm rot="4091922">
            <a:off x="6635162" y="5666231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38" name="Toelichting met PIJL-RECHTS 137"/>
          <p:cNvSpPr/>
          <p:nvPr/>
        </p:nvSpPr>
        <p:spPr>
          <a:xfrm rot="3982561">
            <a:off x="7038470" y="550872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39" name="Toelichting met PIJL-RECHTS 138"/>
          <p:cNvSpPr/>
          <p:nvPr/>
        </p:nvSpPr>
        <p:spPr>
          <a:xfrm rot="3749419">
            <a:off x="7439527" y="5306198"/>
            <a:ext cx="467544" cy="360040"/>
          </a:xfrm>
          <a:prstGeom prst="rightArrowCallout">
            <a:avLst>
              <a:gd name="adj1" fmla="val 0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52" name="Tekstvak 151"/>
          <p:cNvSpPr txBox="1"/>
          <p:nvPr/>
        </p:nvSpPr>
        <p:spPr>
          <a:xfrm>
            <a:off x="5897897" y="5829207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13</a:t>
            </a:r>
            <a:endParaRPr lang="nl-NL" sz="800" dirty="0"/>
          </a:p>
        </p:txBody>
      </p:sp>
      <p:sp>
        <p:nvSpPr>
          <p:cNvPr id="144" name="Tekstvak 143"/>
          <p:cNvSpPr txBox="1"/>
          <p:nvPr/>
        </p:nvSpPr>
        <p:spPr>
          <a:xfrm>
            <a:off x="3211076" y="5816063"/>
            <a:ext cx="1484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/>
              <a:t>7</a:t>
            </a:r>
            <a:endParaRPr lang="nl-NL" sz="900" dirty="0"/>
          </a:p>
        </p:txBody>
      </p:sp>
      <p:sp>
        <p:nvSpPr>
          <p:cNvPr id="145" name="Tekstvak 144"/>
          <p:cNvSpPr txBox="1"/>
          <p:nvPr/>
        </p:nvSpPr>
        <p:spPr>
          <a:xfrm>
            <a:off x="3653473" y="5821513"/>
            <a:ext cx="1484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/>
              <a:t>8</a:t>
            </a:r>
            <a:endParaRPr lang="nl-NL" sz="900" dirty="0"/>
          </a:p>
        </p:txBody>
      </p:sp>
      <p:sp>
        <p:nvSpPr>
          <p:cNvPr id="146" name="Tekstvak 145"/>
          <p:cNvSpPr txBox="1"/>
          <p:nvPr/>
        </p:nvSpPr>
        <p:spPr>
          <a:xfrm>
            <a:off x="4056462" y="5820757"/>
            <a:ext cx="1484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 smtClean="0"/>
              <a:t>9</a:t>
            </a:r>
            <a:endParaRPr lang="nl-NL" sz="900" dirty="0"/>
          </a:p>
        </p:txBody>
      </p:sp>
      <p:sp>
        <p:nvSpPr>
          <p:cNvPr id="148" name="Tekstvak 147"/>
          <p:cNvSpPr txBox="1"/>
          <p:nvPr/>
        </p:nvSpPr>
        <p:spPr>
          <a:xfrm>
            <a:off x="5064003" y="5802559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11</a:t>
            </a:r>
            <a:endParaRPr lang="nl-NL" sz="800" dirty="0"/>
          </a:p>
        </p:txBody>
      </p:sp>
      <p:sp>
        <p:nvSpPr>
          <p:cNvPr id="149" name="Tekstvak 148"/>
          <p:cNvSpPr txBox="1"/>
          <p:nvPr/>
        </p:nvSpPr>
        <p:spPr>
          <a:xfrm>
            <a:off x="4489998" y="5818804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10</a:t>
            </a:r>
            <a:endParaRPr lang="nl-NL" sz="800" dirty="0"/>
          </a:p>
        </p:txBody>
      </p:sp>
      <p:sp>
        <p:nvSpPr>
          <p:cNvPr id="150" name="Tekstvak 149"/>
          <p:cNvSpPr txBox="1"/>
          <p:nvPr/>
        </p:nvSpPr>
        <p:spPr>
          <a:xfrm>
            <a:off x="5349035" y="5820757"/>
            <a:ext cx="30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12</a:t>
            </a:r>
            <a:endParaRPr lang="nl-NL" sz="800" dirty="0"/>
          </a:p>
        </p:txBody>
      </p:sp>
      <p:sp>
        <p:nvSpPr>
          <p:cNvPr id="156" name="Toelichting met PIJL-RECHTS 155"/>
          <p:cNvSpPr/>
          <p:nvPr/>
        </p:nvSpPr>
        <p:spPr>
          <a:xfrm rot="5400000">
            <a:off x="3914887" y="5830462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57" name="Toelichting met PIJL-RECHTS 156"/>
          <p:cNvSpPr/>
          <p:nvPr/>
        </p:nvSpPr>
        <p:spPr>
          <a:xfrm rot="5400000">
            <a:off x="3478461" y="582869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58" name="Toelichting met PIJL-RECHTS 157"/>
          <p:cNvSpPr/>
          <p:nvPr/>
        </p:nvSpPr>
        <p:spPr>
          <a:xfrm rot="5400000">
            <a:off x="5692099" y="5818022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59" name="Toelichting met PIJL-RECHTS 158"/>
          <p:cNvSpPr/>
          <p:nvPr/>
        </p:nvSpPr>
        <p:spPr>
          <a:xfrm rot="5400000">
            <a:off x="3035189" y="582869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60" name="Toelichting met PIJL-RECHTS 159"/>
          <p:cNvSpPr/>
          <p:nvPr/>
        </p:nvSpPr>
        <p:spPr>
          <a:xfrm rot="5400000">
            <a:off x="5248413" y="5824645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61" name="Toelichting met PIJL-RECHTS 160"/>
          <p:cNvSpPr/>
          <p:nvPr/>
        </p:nvSpPr>
        <p:spPr>
          <a:xfrm rot="5400000">
            <a:off x="4392184" y="582869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62" name="Toelichting met PIJL-RECHTS 161"/>
          <p:cNvSpPr/>
          <p:nvPr/>
        </p:nvSpPr>
        <p:spPr>
          <a:xfrm rot="5400000">
            <a:off x="4819617" y="583200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70" name="Toelichting met PIJL-RECHTS 169"/>
          <p:cNvSpPr/>
          <p:nvPr/>
        </p:nvSpPr>
        <p:spPr>
          <a:xfrm rot="2880080">
            <a:off x="8204749" y="4793062"/>
            <a:ext cx="478477" cy="353236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71" name="Toelichting met PIJL-RECHTS 170"/>
          <p:cNvSpPr/>
          <p:nvPr/>
        </p:nvSpPr>
        <p:spPr>
          <a:xfrm rot="3440980">
            <a:off x="7854317" y="5061536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74" name="Toelichting met PIJL-RECHTS 173"/>
          <p:cNvSpPr/>
          <p:nvPr/>
        </p:nvSpPr>
        <p:spPr>
          <a:xfrm rot="7803186">
            <a:off x="974253" y="4951841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75" name="Toelichting met PIJL-RECHTS 174"/>
          <p:cNvSpPr/>
          <p:nvPr/>
        </p:nvSpPr>
        <p:spPr>
          <a:xfrm rot="8015032">
            <a:off x="664499" y="4666809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900" b="1" dirty="0">
              <a:ln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2493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2246" y="3074964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Dick</a:t>
            </a:r>
            <a:endParaRPr lang="nl-NL" altLang="nl-NL" sz="1000" dirty="0"/>
          </a:p>
        </p:txBody>
      </p:sp>
      <p:sp>
        <p:nvSpPr>
          <p:cNvPr id="100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3556" y="2424604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Nico</a:t>
            </a:r>
            <a:endParaRPr lang="nl-NL" altLang="nl-NL" sz="1000" dirty="0"/>
          </a:p>
        </p:txBody>
      </p:sp>
      <p:sp>
        <p:nvSpPr>
          <p:cNvPr id="105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5100" y="239693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John</a:t>
            </a:r>
            <a:endParaRPr lang="nl-NL" altLang="nl-NL" sz="1000" dirty="0"/>
          </a:p>
        </p:txBody>
      </p:sp>
      <p:sp>
        <p:nvSpPr>
          <p:cNvPr id="99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8185" y="2676604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Peter</a:t>
            </a:r>
            <a:endParaRPr lang="nl-NL" altLang="nl-NL" sz="1000" dirty="0"/>
          </a:p>
        </p:txBody>
      </p:sp>
      <p:sp>
        <p:nvSpPr>
          <p:cNvPr id="101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6634" y="266659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Lex</a:t>
            </a:r>
            <a:endParaRPr lang="nl-NL" altLang="nl-NL" sz="1000" dirty="0"/>
          </a:p>
        </p:txBody>
      </p:sp>
      <p:sp>
        <p:nvSpPr>
          <p:cNvPr id="2051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901" y="1412778"/>
            <a:ext cx="398119" cy="36442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/>
              <a:t>bas</a:t>
            </a:r>
          </a:p>
        </p:txBody>
      </p:sp>
      <p:sp>
        <p:nvSpPr>
          <p:cNvPr id="2052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1951" y="1412777"/>
            <a:ext cx="406272" cy="37872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/>
              <a:t>Tenor</a:t>
            </a:r>
          </a:p>
        </p:txBody>
      </p:sp>
      <p:sp>
        <p:nvSpPr>
          <p:cNvPr id="2053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60" y="1412777"/>
            <a:ext cx="414349" cy="364424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/>
              <a:t>alt</a:t>
            </a:r>
          </a:p>
        </p:txBody>
      </p:sp>
      <p:sp>
        <p:nvSpPr>
          <p:cNvPr id="29" name="Text Box 5">
            <a:extLst>
              <a:ext uri="{FF2B5EF4-FFF2-40B4-BE49-F238E27FC236}">
                <a16:creationId xmlns:a16="http://schemas.microsoft.com/office/drawing/2014/main" xmlns="" id="{489A94DF-EB48-49B2-9EC8-140E6B924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323" y="1105268"/>
            <a:ext cx="14398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l-NL" altLang="nl-NL" sz="1000"/>
              <a:t>Publiek</a:t>
            </a:r>
          </a:p>
        </p:txBody>
      </p:sp>
      <p:sp>
        <p:nvSpPr>
          <p:cNvPr id="30" name="Line 43">
            <a:extLst>
              <a:ext uri="{FF2B5EF4-FFF2-40B4-BE49-F238E27FC236}">
                <a16:creationId xmlns:a16="http://schemas.microsoft.com/office/drawing/2014/main" xmlns="" id="{FC1ABB35-80A6-4AAB-9C9D-A07EA8B2B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096" y="1829443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1" name="AutoShape 61">
            <a:extLst>
              <a:ext uri="{FF2B5EF4-FFF2-40B4-BE49-F238E27FC236}">
                <a16:creationId xmlns:a16="http://schemas.microsoft.com/office/drawing/2014/main" xmlns="" id="{1DB94E9C-189C-4B4F-8C7C-2E2751A62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660" y="532181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15</a:t>
            </a:r>
          </a:p>
        </p:txBody>
      </p:sp>
      <p:sp>
        <p:nvSpPr>
          <p:cNvPr id="32" name="AutoShape 62">
            <a:extLst>
              <a:ext uri="{FF2B5EF4-FFF2-40B4-BE49-F238E27FC236}">
                <a16:creationId xmlns:a16="http://schemas.microsoft.com/office/drawing/2014/main" xmlns="" id="{A9FDCDE4-0E69-4440-BAAB-FADF126C9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60" y="529006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16</a:t>
            </a:r>
          </a:p>
        </p:txBody>
      </p:sp>
      <p:sp>
        <p:nvSpPr>
          <p:cNvPr id="33" name="AutoShape 63">
            <a:extLst>
              <a:ext uri="{FF2B5EF4-FFF2-40B4-BE49-F238E27FC236}">
                <a16:creationId xmlns:a16="http://schemas.microsoft.com/office/drawing/2014/main" xmlns="" id="{DB9ECA5F-F1DB-4756-930C-A651E17A7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673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14</a:t>
            </a:r>
          </a:p>
        </p:txBody>
      </p:sp>
      <p:sp>
        <p:nvSpPr>
          <p:cNvPr id="34" name="AutoShape 64">
            <a:extLst>
              <a:ext uri="{FF2B5EF4-FFF2-40B4-BE49-F238E27FC236}">
                <a16:creationId xmlns:a16="http://schemas.microsoft.com/office/drawing/2014/main" xmlns="" id="{6D018DA1-31BD-4ED2-A665-65E2E1425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073" y="530593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2</a:t>
            </a:r>
          </a:p>
        </p:txBody>
      </p:sp>
      <p:sp>
        <p:nvSpPr>
          <p:cNvPr id="35" name="AutoShape 65">
            <a:extLst>
              <a:ext uri="{FF2B5EF4-FFF2-40B4-BE49-F238E27FC236}">
                <a16:creationId xmlns:a16="http://schemas.microsoft.com/office/drawing/2014/main" xmlns="" id="{36770FA1-FD5E-43CB-8A8C-28E28F05C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0235" y="532181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3</a:t>
            </a:r>
          </a:p>
        </p:txBody>
      </p:sp>
      <p:sp>
        <p:nvSpPr>
          <p:cNvPr id="36" name="AutoShape 66">
            <a:extLst>
              <a:ext uri="{FF2B5EF4-FFF2-40B4-BE49-F238E27FC236}">
                <a16:creationId xmlns:a16="http://schemas.microsoft.com/office/drawing/2014/main" xmlns="" id="{603326AD-A500-4814-B374-86DFD470C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0748" y="532181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13</a:t>
            </a:r>
          </a:p>
        </p:txBody>
      </p:sp>
      <p:sp>
        <p:nvSpPr>
          <p:cNvPr id="37" name="AutoShape 67">
            <a:extLst>
              <a:ext uri="{FF2B5EF4-FFF2-40B4-BE49-F238E27FC236}">
                <a16:creationId xmlns:a16="http://schemas.microsoft.com/office/drawing/2014/main" xmlns="" id="{F07B12BF-06E6-4AC3-AD2E-D93296874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6523" y="532181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12</a:t>
            </a:r>
          </a:p>
        </p:txBody>
      </p:sp>
      <p:sp>
        <p:nvSpPr>
          <p:cNvPr id="38" name="AutoShape 68">
            <a:extLst>
              <a:ext uri="{FF2B5EF4-FFF2-40B4-BE49-F238E27FC236}">
                <a16:creationId xmlns:a16="http://schemas.microsoft.com/office/drawing/2014/main" xmlns="" id="{E3299751-C909-4165-9B7C-00CE5950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9598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11</a:t>
            </a:r>
          </a:p>
        </p:txBody>
      </p:sp>
      <p:sp>
        <p:nvSpPr>
          <p:cNvPr id="39" name="AutoShape 69">
            <a:extLst>
              <a:ext uri="{FF2B5EF4-FFF2-40B4-BE49-F238E27FC236}">
                <a16:creationId xmlns:a16="http://schemas.microsoft.com/office/drawing/2014/main" xmlns="" id="{9976B154-8E0F-48FA-BBD8-E37BF1548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260" y="529006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10</a:t>
            </a:r>
          </a:p>
        </p:txBody>
      </p:sp>
      <p:sp>
        <p:nvSpPr>
          <p:cNvPr id="40" name="AutoShape 70">
            <a:extLst>
              <a:ext uri="{FF2B5EF4-FFF2-40B4-BE49-F238E27FC236}">
                <a16:creationId xmlns:a16="http://schemas.microsoft.com/office/drawing/2014/main" xmlns="" id="{B8ADB6C0-8717-44B6-836D-439DD2AD9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273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9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xmlns="" id="{7B0851C6-68FF-4B57-8CD7-36901F571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048" y="529006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8</a:t>
            </a:r>
          </a:p>
        </p:txBody>
      </p:sp>
      <p:sp>
        <p:nvSpPr>
          <p:cNvPr id="42" name="AutoShape 72">
            <a:extLst>
              <a:ext uri="{FF2B5EF4-FFF2-40B4-BE49-F238E27FC236}">
                <a16:creationId xmlns:a16="http://schemas.microsoft.com/office/drawing/2014/main" xmlns="" id="{E3ADBAB1-E23E-443F-AE8D-F8CE73DD7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8885" y="532181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7</a:t>
            </a:r>
          </a:p>
        </p:txBody>
      </p:sp>
      <p:sp>
        <p:nvSpPr>
          <p:cNvPr id="43" name="AutoShape 73">
            <a:extLst>
              <a:ext uri="{FF2B5EF4-FFF2-40B4-BE49-F238E27FC236}">
                <a16:creationId xmlns:a16="http://schemas.microsoft.com/office/drawing/2014/main" xmlns="" id="{CD49BA1B-446C-4C60-BFB7-EE726F138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960" y="529006"/>
            <a:ext cx="468313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6</a:t>
            </a:r>
          </a:p>
        </p:txBody>
      </p:sp>
      <p:sp>
        <p:nvSpPr>
          <p:cNvPr id="44" name="AutoShape 74">
            <a:extLst>
              <a:ext uri="{FF2B5EF4-FFF2-40B4-BE49-F238E27FC236}">
                <a16:creationId xmlns:a16="http://schemas.microsoft.com/office/drawing/2014/main" xmlns="" id="{EBD9345D-14B2-49D4-ACB6-D664735F5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6623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5</a:t>
            </a:r>
          </a:p>
        </p:txBody>
      </p:sp>
      <p:sp>
        <p:nvSpPr>
          <p:cNvPr id="45" name="AutoShape 75">
            <a:extLst>
              <a:ext uri="{FF2B5EF4-FFF2-40B4-BE49-F238E27FC236}">
                <a16:creationId xmlns:a16="http://schemas.microsoft.com/office/drawing/2014/main" xmlns="" id="{919B20A2-0D9B-41A2-96A8-5A6FF02E9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0810" y="532181"/>
            <a:ext cx="466725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4</a:t>
            </a:r>
          </a:p>
        </p:txBody>
      </p:sp>
      <p:sp>
        <p:nvSpPr>
          <p:cNvPr id="46" name="AutoShape 64">
            <a:extLst>
              <a:ext uri="{FF2B5EF4-FFF2-40B4-BE49-F238E27FC236}">
                <a16:creationId xmlns:a16="http://schemas.microsoft.com/office/drawing/2014/main" xmlns="" id="{F6BEE05A-7472-4695-A908-4A6C07F31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4798" y="529006"/>
            <a:ext cx="468312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/>
              <a:t>1</a:t>
            </a:r>
          </a:p>
        </p:txBody>
      </p:sp>
      <p:sp>
        <p:nvSpPr>
          <p:cNvPr id="47" name="Oval 35">
            <a:extLst>
              <a:ext uri="{FF2B5EF4-FFF2-40B4-BE49-F238E27FC236}">
                <a16:creationId xmlns:a16="http://schemas.microsoft.com/office/drawing/2014/main" xmlns="" id="{DA41AACC-7A41-4654-9FE5-9AE60B3EB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73" y="960806"/>
            <a:ext cx="252412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L</a:t>
            </a:r>
          </a:p>
        </p:txBody>
      </p:sp>
      <p:sp>
        <p:nvSpPr>
          <p:cNvPr id="48" name="Oval 35">
            <a:extLst>
              <a:ext uri="{FF2B5EF4-FFF2-40B4-BE49-F238E27FC236}">
                <a16:creationId xmlns:a16="http://schemas.microsoft.com/office/drawing/2014/main" xmlns="" id="{C69EBADA-F831-4D04-B3AE-407A4CE53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7398" y="889368"/>
            <a:ext cx="250825" cy="2825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/>
              <a:t>R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xmlns="" id="{94FF9BC2-C301-4C79-A654-3AE9B9B0DDEE}"/>
              </a:ext>
            </a:extLst>
          </p:cNvPr>
          <p:cNvSpPr txBox="1"/>
          <p:nvPr/>
        </p:nvSpPr>
        <p:spPr>
          <a:xfrm>
            <a:off x="1126101" y="132094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xmlns="" id="{E1ADC9FA-A541-4762-8EDD-EF7AD9BF67AB}"/>
              </a:ext>
            </a:extLst>
          </p:cNvPr>
          <p:cNvSpPr txBox="1"/>
          <p:nvPr/>
        </p:nvSpPr>
        <p:spPr>
          <a:xfrm>
            <a:off x="5176640" y="132094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Speakers / Microfoons</a:t>
            </a:r>
          </a:p>
        </p:txBody>
      </p:sp>
      <p:sp>
        <p:nvSpPr>
          <p:cNvPr id="51" name="Toelichting met PIJL-RECHTS 50"/>
          <p:cNvSpPr/>
          <p:nvPr/>
        </p:nvSpPr>
        <p:spPr>
          <a:xfrm rot="19395467">
            <a:off x="2627509" y="6128896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3" name="Toelichting met PIJL-RECHTS 52"/>
          <p:cNvSpPr/>
          <p:nvPr/>
        </p:nvSpPr>
        <p:spPr>
          <a:xfrm rot="13367498">
            <a:off x="6156571" y="6159981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84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353" y="1412777"/>
            <a:ext cx="416472" cy="380866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err="1" smtClean="0"/>
              <a:t>Sopr</a:t>
            </a:r>
            <a:r>
              <a:rPr lang="nl-NL" altLang="nl-NL" sz="1000" dirty="0" smtClean="0"/>
              <a:t> </a:t>
            </a:r>
            <a:endParaRPr lang="nl-NL" altLang="nl-NL" sz="1000" dirty="0"/>
          </a:p>
        </p:txBody>
      </p:sp>
      <p:sp>
        <p:nvSpPr>
          <p:cNvPr id="104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034" y="307361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Casper</a:t>
            </a:r>
            <a:endParaRPr lang="nl-NL" altLang="nl-NL" sz="1000" dirty="0"/>
          </a:p>
        </p:txBody>
      </p:sp>
      <p:sp>
        <p:nvSpPr>
          <p:cNvPr id="2" name="Half kader 1"/>
          <p:cNvSpPr/>
          <p:nvPr/>
        </p:nvSpPr>
        <p:spPr>
          <a:xfrm flipH="1">
            <a:off x="4025273" y="6127662"/>
            <a:ext cx="2049824" cy="576163"/>
          </a:xfrm>
          <a:prstGeom prst="halfFrame">
            <a:avLst>
              <a:gd name="adj1" fmla="val 25441"/>
              <a:gd name="adj2" fmla="val 19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7" name="Half kader 106"/>
          <p:cNvSpPr/>
          <p:nvPr/>
        </p:nvSpPr>
        <p:spPr>
          <a:xfrm>
            <a:off x="3106303" y="6127662"/>
            <a:ext cx="1971908" cy="567770"/>
          </a:xfrm>
          <a:prstGeom prst="halfFrame">
            <a:avLst>
              <a:gd name="adj1" fmla="val 25441"/>
              <a:gd name="adj2" fmla="val 19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" name="Afgeronde rechthoek 3"/>
          <p:cNvSpPr/>
          <p:nvPr/>
        </p:nvSpPr>
        <p:spPr>
          <a:xfrm>
            <a:off x="1175068" y="6062828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0" name="Afgeronde rechthoek 109"/>
          <p:cNvSpPr/>
          <p:nvPr/>
        </p:nvSpPr>
        <p:spPr>
          <a:xfrm>
            <a:off x="7884850" y="6120546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1" name="Afgeronde rechthoek 110"/>
          <p:cNvSpPr/>
          <p:nvPr/>
        </p:nvSpPr>
        <p:spPr>
          <a:xfrm>
            <a:off x="1871829" y="6077027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2" name="Afgeronde rechthoek 111"/>
          <p:cNvSpPr/>
          <p:nvPr/>
        </p:nvSpPr>
        <p:spPr>
          <a:xfrm>
            <a:off x="7023034" y="6123560"/>
            <a:ext cx="574203" cy="5259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509763" y="171127"/>
            <a:ext cx="4847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Pastorale</a:t>
            </a:r>
            <a:endParaRPr lang="nl-NL" dirty="0"/>
          </a:p>
        </p:txBody>
      </p:sp>
      <p:sp>
        <p:nvSpPr>
          <p:cNvPr id="106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112" y="3057401"/>
            <a:ext cx="52784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Andries</a:t>
            </a:r>
            <a:endParaRPr lang="nl-NL" altLang="nl-NL" sz="1000" dirty="0"/>
          </a:p>
        </p:txBody>
      </p:sp>
      <p:sp>
        <p:nvSpPr>
          <p:cNvPr id="103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1706" y="307539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Bert</a:t>
            </a:r>
            <a:endParaRPr lang="nl-NL" altLang="nl-NL" sz="1000" dirty="0"/>
          </a:p>
        </p:txBody>
      </p:sp>
      <p:sp>
        <p:nvSpPr>
          <p:cNvPr id="102" name="Oval 42">
            <a:extLst>
              <a:ext uri="{FF2B5EF4-FFF2-40B4-BE49-F238E27FC236}">
                <a16:creationId xmlns:a16="http://schemas.microsoft.com/office/drawing/2014/main" xmlns="" id="{B9E04FA8-8627-48FD-8495-B70FA246F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650" y="3485630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Aad</a:t>
            </a:r>
            <a:endParaRPr lang="nl-NL" altLang="nl-NL" sz="1000" dirty="0"/>
          </a:p>
        </p:txBody>
      </p:sp>
      <p:sp>
        <p:nvSpPr>
          <p:cNvPr id="97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521" y="352904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Willem</a:t>
            </a:r>
            <a:endParaRPr lang="nl-NL" altLang="nl-NL" sz="1000" dirty="0"/>
          </a:p>
        </p:txBody>
      </p:sp>
      <p:sp>
        <p:nvSpPr>
          <p:cNvPr id="98" name="Oval 42">
            <a:extLst>
              <a:ext uri="{FF2B5EF4-FFF2-40B4-BE49-F238E27FC236}">
                <a16:creationId xmlns:a16="http://schemas.microsoft.com/office/drawing/2014/main" xmlns="" id="{F15662A3-AC22-4DCB-AA45-1A929FFD5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7890" y="3685054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err="1" smtClean="0"/>
              <a:t>Piebe</a:t>
            </a:r>
            <a:endParaRPr lang="nl-NL" altLang="nl-NL" sz="1000" dirty="0"/>
          </a:p>
        </p:txBody>
      </p:sp>
      <p:sp>
        <p:nvSpPr>
          <p:cNvPr id="113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5000" y="3943727"/>
            <a:ext cx="494409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Marja</a:t>
            </a:r>
            <a:endParaRPr lang="nl-NL" altLang="nl-NL" sz="1000" dirty="0"/>
          </a:p>
        </p:txBody>
      </p:sp>
      <p:sp>
        <p:nvSpPr>
          <p:cNvPr id="114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6665" y="4386463"/>
            <a:ext cx="494409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Joke</a:t>
            </a:r>
            <a:endParaRPr lang="nl-NL" altLang="nl-NL" sz="1000" dirty="0"/>
          </a:p>
        </p:txBody>
      </p:sp>
      <p:sp>
        <p:nvSpPr>
          <p:cNvPr id="115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5089" y="4639377"/>
            <a:ext cx="494409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Anita</a:t>
            </a:r>
            <a:endParaRPr lang="nl-NL" altLang="nl-NL" sz="1000" dirty="0"/>
          </a:p>
        </p:txBody>
      </p:sp>
      <p:sp>
        <p:nvSpPr>
          <p:cNvPr id="116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743" y="3195615"/>
            <a:ext cx="494409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Elles</a:t>
            </a:r>
            <a:endParaRPr lang="nl-NL" altLang="nl-NL" sz="1000" dirty="0"/>
          </a:p>
        </p:txBody>
      </p:sp>
      <p:sp>
        <p:nvSpPr>
          <p:cNvPr id="117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877" y="3127995"/>
            <a:ext cx="494409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Christa</a:t>
            </a:r>
            <a:endParaRPr lang="nl-NL" altLang="nl-NL" sz="1000" dirty="0"/>
          </a:p>
        </p:txBody>
      </p:sp>
      <p:sp>
        <p:nvSpPr>
          <p:cNvPr id="118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129" y="2666592"/>
            <a:ext cx="494409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Barbara</a:t>
            </a:r>
            <a:endParaRPr lang="nl-NL" altLang="nl-NL" sz="1000" dirty="0"/>
          </a:p>
        </p:txBody>
      </p:sp>
      <p:sp>
        <p:nvSpPr>
          <p:cNvPr id="119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2694" y="4230313"/>
            <a:ext cx="494409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Anne</a:t>
            </a:r>
            <a:endParaRPr lang="nl-NL" altLang="nl-NL" sz="1000" dirty="0"/>
          </a:p>
        </p:txBody>
      </p:sp>
      <p:sp>
        <p:nvSpPr>
          <p:cNvPr id="120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4041" y="4038940"/>
            <a:ext cx="494409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</a:t>
            </a:r>
            <a:r>
              <a:rPr lang="nl-NL" altLang="nl-NL" sz="900" dirty="0" smtClean="0"/>
              <a:t>osephin</a:t>
            </a:r>
            <a:r>
              <a:rPr lang="nl-NL" altLang="nl-NL" sz="1000" dirty="0" smtClean="0"/>
              <a:t>e</a:t>
            </a:r>
            <a:endParaRPr lang="nl-NL" altLang="nl-NL" sz="1000" dirty="0"/>
          </a:p>
        </p:txBody>
      </p:sp>
      <p:sp>
        <p:nvSpPr>
          <p:cNvPr id="121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0680" y="3577617"/>
            <a:ext cx="494409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Fieke</a:t>
            </a:r>
            <a:endParaRPr lang="nl-NL" altLang="nl-NL" sz="1000" dirty="0"/>
          </a:p>
        </p:txBody>
      </p:sp>
      <p:sp>
        <p:nvSpPr>
          <p:cNvPr id="122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947" y="3660824"/>
            <a:ext cx="494409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Trudie</a:t>
            </a:r>
            <a:endParaRPr lang="nl-NL" altLang="nl-NL" sz="1000" dirty="0"/>
          </a:p>
        </p:txBody>
      </p:sp>
      <p:sp>
        <p:nvSpPr>
          <p:cNvPr id="123" name="Oval 42">
            <a:extLst>
              <a:ext uri="{FF2B5EF4-FFF2-40B4-BE49-F238E27FC236}">
                <a16:creationId xmlns:a16="http://schemas.microsoft.com/office/drawing/2014/main" xmlns="" id="{3129BA70-7913-42C2-AFA4-607045C25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847" y="2726176"/>
            <a:ext cx="494409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José</a:t>
            </a:r>
            <a:endParaRPr lang="nl-NL" altLang="nl-NL" sz="1000" dirty="0"/>
          </a:p>
        </p:txBody>
      </p:sp>
      <p:sp>
        <p:nvSpPr>
          <p:cNvPr id="124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0024" y="3523155"/>
            <a:ext cx="494476" cy="51578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Irene</a:t>
            </a:r>
            <a:endParaRPr lang="nl-NL" altLang="nl-NL" sz="1000" dirty="0"/>
          </a:p>
        </p:txBody>
      </p:sp>
      <p:sp>
        <p:nvSpPr>
          <p:cNvPr id="125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8467" y="3118922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Sonja</a:t>
            </a:r>
            <a:endParaRPr lang="nl-NL" altLang="nl-NL" sz="1000" dirty="0"/>
          </a:p>
        </p:txBody>
      </p:sp>
      <p:sp>
        <p:nvSpPr>
          <p:cNvPr id="126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4467" y="382815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Ingrid</a:t>
            </a:r>
            <a:endParaRPr lang="nl-NL" altLang="nl-NL" sz="1000" dirty="0"/>
          </a:p>
        </p:txBody>
      </p:sp>
      <p:sp>
        <p:nvSpPr>
          <p:cNvPr id="127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0024" y="4094095"/>
            <a:ext cx="494476" cy="51578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Charlotte</a:t>
            </a:r>
            <a:endParaRPr lang="nl-NL" altLang="nl-NL" sz="1000" dirty="0"/>
          </a:p>
        </p:txBody>
      </p:sp>
      <p:sp>
        <p:nvSpPr>
          <p:cNvPr id="128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734" y="386609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Wies</a:t>
            </a:r>
            <a:endParaRPr lang="nl-NL" altLang="nl-NL" sz="1000" dirty="0"/>
          </a:p>
        </p:txBody>
      </p:sp>
      <p:sp>
        <p:nvSpPr>
          <p:cNvPr id="129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082" y="2647038"/>
            <a:ext cx="518610" cy="49421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Juliette</a:t>
            </a:r>
            <a:endParaRPr lang="nl-NL" altLang="nl-NL" sz="1000" dirty="0"/>
          </a:p>
        </p:txBody>
      </p:sp>
      <p:sp>
        <p:nvSpPr>
          <p:cNvPr id="130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3262" y="4370099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Evelien</a:t>
            </a:r>
            <a:endParaRPr lang="nl-NL" altLang="nl-NL" sz="1000" dirty="0"/>
          </a:p>
        </p:txBody>
      </p:sp>
      <p:sp>
        <p:nvSpPr>
          <p:cNvPr id="131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9411" y="2648938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Trudie</a:t>
            </a:r>
            <a:endParaRPr lang="nl-NL" altLang="nl-NL" sz="1000" dirty="0"/>
          </a:p>
        </p:txBody>
      </p:sp>
      <p:sp>
        <p:nvSpPr>
          <p:cNvPr id="132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0185" y="4202805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Petra</a:t>
            </a:r>
            <a:endParaRPr lang="nl-NL" altLang="nl-NL" sz="1000" dirty="0"/>
          </a:p>
        </p:txBody>
      </p:sp>
      <p:sp>
        <p:nvSpPr>
          <p:cNvPr id="133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4976" y="3470851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Monica</a:t>
            </a:r>
            <a:endParaRPr lang="nl-NL" altLang="nl-NL" sz="1000" dirty="0"/>
          </a:p>
        </p:txBody>
      </p:sp>
      <p:sp>
        <p:nvSpPr>
          <p:cNvPr id="134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500" y="3098375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Linda</a:t>
            </a:r>
            <a:endParaRPr lang="nl-NL" altLang="nl-NL" sz="1000" dirty="0"/>
          </a:p>
        </p:txBody>
      </p:sp>
      <p:sp>
        <p:nvSpPr>
          <p:cNvPr id="89" name="Oval 42">
            <a:extLst>
              <a:ext uri="{FF2B5EF4-FFF2-40B4-BE49-F238E27FC236}">
                <a16:creationId xmlns:a16="http://schemas.microsoft.com/office/drawing/2014/main" xmlns="" id="{4C4265D7-2DBF-4DDF-ACD3-64221E4F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6734" y="4659907"/>
            <a:ext cx="504000" cy="50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 smtClean="0"/>
              <a:t>Anita</a:t>
            </a:r>
            <a:endParaRPr lang="nl-NL" altLang="nl-NL" sz="1000" dirty="0"/>
          </a:p>
        </p:txBody>
      </p:sp>
      <p:sp>
        <p:nvSpPr>
          <p:cNvPr id="90" name="Toelichting met PIJL-RECHTS 89"/>
          <p:cNvSpPr/>
          <p:nvPr/>
        </p:nvSpPr>
        <p:spPr>
          <a:xfrm rot="5400000">
            <a:off x="3914887" y="5830462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91" name="Toelichting met PIJL-RECHTS 90"/>
          <p:cNvSpPr/>
          <p:nvPr/>
        </p:nvSpPr>
        <p:spPr>
          <a:xfrm rot="5400000">
            <a:off x="3478461" y="582869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92" name="Toelichting met PIJL-RECHTS 91"/>
          <p:cNvSpPr/>
          <p:nvPr/>
        </p:nvSpPr>
        <p:spPr>
          <a:xfrm rot="5400000">
            <a:off x="5692099" y="5818022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93" name="Toelichting met PIJL-RECHTS 92"/>
          <p:cNvSpPr/>
          <p:nvPr/>
        </p:nvSpPr>
        <p:spPr>
          <a:xfrm rot="5400000">
            <a:off x="3035189" y="582869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94" name="Toelichting met PIJL-RECHTS 93"/>
          <p:cNvSpPr/>
          <p:nvPr/>
        </p:nvSpPr>
        <p:spPr>
          <a:xfrm rot="5400000">
            <a:off x="5248413" y="5824645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95" name="Toelichting met PIJL-RECHTS 94"/>
          <p:cNvSpPr/>
          <p:nvPr/>
        </p:nvSpPr>
        <p:spPr>
          <a:xfrm rot="5400000">
            <a:off x="4392184" y="582869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35" name="Toelichting met PIJL-RECHTS 134"/>
          <p:cNvSpPr/>
          <p:nvPr/>
        </p:nvSpPr>
        <p:spPr>
          <a:xfrm rot="5400000">
            <a:off x="4819617" y="583200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A599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50" name="Toelichting met PIJL-RECHTS 149"/>
          <p:cNvSpPr/>
          <p:nvPr/>
        </p:nvSpPr>
        <p:spPr>
          <a:xfrm rot="4966337">
            <a:off x="6186197" y="5765888"/>
            <a:ext cx="458470" cy="370477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51" name="Toelichting met PIJL-RECHTS 150"/>
          <p:cNvSpPr/>
          <p:nvPr/>
        </p:nvSpPr>
        <p:spPr>
          <a:xfrm rot="4091922">
            <a:off x="6635162" y="5666231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52" name="Toelichting met PIJL-RECHTS 151"/>
          <p:cNvSpPr/>
          <p:nvPr/>
        </p:nvSpPr>
        <p:spPr>
          <a:xfrm rot="3982561">
            <a:off x="7038470" y="5508724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56" name="Toelichting met PIJL-RECHTS 155"/>
          <p:cNvSpPr/>
          <p:nvPr/>
        </p:nvSpPr>
        <p:spPr>
          <a:xfrm rot="3749419">
            <a:off x="7439527" y="5306198"/>
            <a:ext cx="467544" cy="360040"/>
          </a:xfrm>
          <a:prstGeom prst="rightArrowCallout">
            <a:avLst>
              <a:gd name="adj1" fmla="val 0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58" name="Toelichting met PIJL-RECHTS 157"/>
          <p:cNvSpPr/>
          <p:nvPr/>
        </p:nvSpPr>
        <p:spPr>
          <a:xfrm rot="2880080">
            <a:off x="8204749" y="4793062"/>
            <a:ext cx="478477" cy="353236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59" name="Toelichting met PIJL-RECHTS 158"/>
          <p:cNvSpPr/>
          <p:nvPr/>
        </p:nvSpPr>
        <p:spPr>
          <a:xfrm rot="3440980">
            <a:off x="7854317" y="5061536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63" name="Toelichting met PIJL-RECHTS 162"/>
          <p:cNvSpPr/>
          <p:nvPr/>
        </p:nvSpPr>
        <p:spPr>
          <a:xfrm rot="7106049">
            <a:off x="1704523" y="5431096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64" name="Toelichting met PIJL-RECHTS 163"/>
          <p:cNvSpPr/>
          <p:nvPr/>
        </p:nvSpPr>
        <p:spPr>
          <a:xfrm rot="6921300">
            <a:off x="2093548" y="5636043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65" name="Toelichting met PIJL-RECHTS 164"/>
          <p:cNvSpPr/>
          <p:nvPr/>
        </p:nvSpPr>
        <p:spPr>
          <a:xfrm rot="7415293">
            <a:off x="1303097" y="5216234"/>
            <a:ext cx="488428" cy="346469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66" name="Toelichting met PIJL-RECHTS 165"/>
          <p:cNvSpPr/>
          <p:nvPr/>
        </p:nvSpPr>
        <p:spPr>
          <a:xfrm rot="6147285">
            <a:off x="2571489" y="5775820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71" name="Toelichting met PIJL-RECHTS 170"/>
          <p:cNvSpPr/>
          <p:nvPr/>
        </p:nvSpPr>
        <p:spPr>
          <a:xfrm rot="7803186">
            <a:off x="974253" y="4951841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73" name="Toelichting met PIJL-RECHTS 172"/>
          <p:cNvSpPr/>
          <p:nvPr/>
        </p:nvSpPr>
        <p:spPr>
          <a:xfrm rot="8015032">
            <a:off x="664499" y="4666809"/>
            <a:ext cx="467544" cy="360040"/>
          </a:xfrm>
          <a:prstGeom prst="rightArrowCallout">
            <a:avLst>
              <a:gd name="adj1" fmla="val 3293"/>
              <a:gd name="adj2" fmla="val 14146"/>
              <a:gd name="adj3" fmla="val 29341"/>
              <a:gd name="adj4" fmla="val 64977"/>
            </a:avLst>
          </a:prstGeom>
          <a:solidFill>
            <a:srgbClr val="B1F5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900" b="1" dirty="0">
              <a:ln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55201117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1662</Words>
  <Application>Microsoft Office PowerPoint</Application>
  <PresentationFormat>Diavoorstelling (4:3)</PresentationFormat>
  <Paragraphs>609</Paragraphs>
  <Slides>9</Slides>
  <Notes>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Various moments</vt:lpstr>
      <vt:lpstr>Opkomst vanuit 4 richtingen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Various moments</dc:title>
  <dc:creator>Ger en José van Vilsteren</dc:creator>
  <cp:lastModifiedBy>Ger en José van Vilsteren</cp:lastModifiedBy>
  <cp:revision>100</cp:revision>
  <cp:lastPrinted>2019-09-12T15:38:53Z</cp:lastPrinted>
  <dcterms:created xsi:type="dcterms:W3CDTF">2019-07-31T15:00:45Z</dcterms:created>
  <dcterms:modified xsi:type="dcterms:W3CDTF">2019-10-02T19:27:12Z</dcterms:modified>
</cp:coreProperties>
</file>